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media/image16.jpg" ContentType="image/png"/>
  <Override PartName="/ppt/media/image17.jpg" ContentType="image/png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media/image35.jpg" ContentType="image/png"/>
  <Override PartName="/ppt/media/image37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25"/>
  </p:notesMasterIdLst>
  <p:sldIdLst>
    <p:sldId id="263" r:id="rId3"/>
    <p:sldId id="276" r:id="rId4"/>
    <p:sldId id="258" r:id="rId5"/>
    <p:sldId id="277" r:id="rId6"/>
    <p:sldId id="273" r:id="rId7"/>
    <p:sldId id="274" r:id="rId8"/>
    <p:sldId id="284" r:id="rId9"/>
    <p:sldId id="307" r:id="rId10"/>
    <p:sldId id="308" r:id="rId11"/>
    <p:sldId id="311" r:id="rId12"/>
    <p:sldId id="306" r:id="rId13"/>
    <p:sldId id="285" r:id="rId14"/>
    <p:sldId id="312" r:id="rId15"/>
    <p:sldId id="290" r:id="rId16"/>
    <p:sldId id="279" r:id="rId17"/>
    <p:sldId id="304" r:id="rId18"/>
    <p:sldId id="303" r:id="rId19"/>
    <p:sldId id="287" r:id="rId20"/>
    <p:sldId id="305" r:id="rId21"/>
    <p:sldId id="275" r:id="rId22"/>
    <p:sldId id="313" r:id="rId23"/>
    <p:sldId id="261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1430EEB-BDAB-4FC6-96ED-03396A60B0C1}">
          <p14:sldIdLst>
            <p14:sldId id="263"/>
            <p14:sldId id="276"/>
            <p14:sldId id="258"/>
            <p14:sldId id="277"/>
            <p14:sldId id="273"/>
            <p14:sldId id="274"/>
            <p14:sldId id="284"/>
            <p14:sldId id="307"/>
            <p14:sldId id="308"/>
            <p14:sldId id="311"/>
            <p14:sldId id="306"/>
            <p14:sldId id="285"/>
            <p14:sldId id="312"/>
            <p14:sldId id="290"/>
            <p14:sldId id="279"/>
            <p14:sldId id="304"/>
            <p14:sldId id="303"/>
            <p14:sldId id="287"/>
            <p14:sldId id="305"/>
            <p14:sldId id="275"/>
            <p14:sldId id="31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9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BE618-C6C4-4F47-835F-C7AA88BF4AD2}" type="datetimeFigureOut">
              <a:rPr lang="zh-CN" altLang="en-US" smtClean="0"/>
              <a:t>2020/4/12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60AAF-3A1B-4FB9-850C-2F2456404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39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图片占位符 52"/>
          <p:cNvSpPr>
            <a:spLocks noGrp="1"/>
          </p:cNvSpPr>
          <p:nvPr>
            <p:ph type="pic" sz="quarter" idx="14"/>
          </p:nvPr>
        </p:nvSpPr>
        <p:spPr>
          <a:xfrm>
            <a:off x="5776277" y="-1588"/>
            <a:ext cx="6451374" cy="6858000"/>
          </a:xfrm>
          <a:custGeom>
            <a:avLst/>
            <a:gdLst>
              <a:gd name="connsiteX0" fmla="*/ 5405163 w 6451374"/>
              <a:gd name="connsiteY0" fmla="*/ 0 h 6858000"/>
              <a:gd name="connsiteX1" fmla="*/ 6451374 w 6451374"/>
              <a:gd name="connsiteY1" fmla="*/ 0 h 6858000"/>
              <a:gd name="connsiteX2" fmla="*/ 6423392 w 6451374"/>
              <a:gd name="connsiteY2" fmla="*/ 34925 h 6858000"/>
              <a:gd name="connsiteX3" fmla="*/ 6423392 w 6451374"/>
              <a:gd name="connsiteY3" fmla="*/ 6858000 h 6858000"/>
              <a:gd name="connsiteX4" fmla="*/ 1052429 w 6451374"/>
              <a:gd name="connsiteY4" fmla="*/ 6848475 h 6858000"/>
              <a:gd name="connsiteX5" fmla="*/ 1047766 w 6451374"/>
              <a:gd name="connsiteY5" fmla="*/ 6858000 h 6858000"/>
              <a:gd name="connsiteX6" fmla="*/ 0 w 64513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1374" h="6858000">
                <a:moveTo>
                  <a:pt x="5405163" y="0"/>
                </a:moveTo>
                <a:lnTo>
                  <a:pt x="6451374" y="0"/>
                </a:lnTo>
                <a:lnTo>
                  <a:pt x="6423392" y="34925"/>
                </a:lnTo>
                <a:lnTo>
                  <a:pt x="6423392" y="6858000"/>
                </a:lnTo>
                <a:lnTo>
                  <a:pt x="1052429" y="6848475"/>
                </a:lnTo>
                <a:lnTo>
                  <a:pt x="104776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5751502" y="-1588"/>
            <a:ext cx="6467431" cy="6859588"/>
          </a:xfrm>
          <a:custGeom>
            <a:avLst/>
            <a:gdLst>
              <a:gd name="connsiteX0" fmla="*/ 5418885 w 6467431"/>
              <a:gd name="connsiteY0" fmla="*/ 0 h 6859588"/>
              <a:gd name="connsiteX1" fmla="*/ 6467431 w 6467431"/>
              <a:gd name="connsiteY1" fmla="*/ 0 h 6859588"/>
              <a:gd name="connsiteX2" fmla="*/ 1050643 w 6467431"/>
              <a:gd name="connsiteY2" fmla="*/ 6859588 h 6859588"/>
              <a:gd name="connsiteX3" fmla="*/ 0 w 6467431"/>
              <a:gd name="connsiteY3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7431" h="6859588">
                <a:moveTo>
                  <a:pt x="5418885" y="0"/>
                </a:moveTo>
                <a:lnTo>
                  <a:pt x="6467431" y="0"/>
                </a:lnTo>
                <a:lnTo>
                  <a:pt x="1050643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6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Freeform 19"/>
          <p:cNvSpPr>
            <a:spLocks/>
          </p:cNvSpPr>
          <p:nvPr userDrawn="1"/>
        </p:nvSpPr>
        <p:spPr bwMode="auto">
          <a:xfrm>
            <a:off x="4705383" y="-1588"/>
            <a:ext cx="6467431" cy="6859588"/>
          </a:xfrm>
          <a:custGeom>
            <a:avLst/>
            <a:gdLst>
              <a:gd name="T0" fmla="*/ 2584 w 3084"/>
              <a:gd name="T1" fmla="*/ 0 h 3271"/>
              <a:gd name="T2" fmla="*/ 0 w 3084"/>
              <a:gd name="T3" fmla="*/ 3271 h 3271"/>
              <a:gd name="T4" fmla="*/ 501 w 3084"/>
              <a:gd name="T5" fmla="*/ 3271 h 3271"/>
              <a:gd name="T6" fmla="*/ 3084 w 3084"/>
              <a:gd name="T7" fmla="*/ 0 h 3271"/>
              <a:gd name="T8" fmla="*/ 2584 w 3084"/>
              <a:gd name="T9" fmla="*/ 0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4" h="3271">
                <a:moveTo>
                  <a:pt x="2584" y="0"/>
                </a:moveTo>
                <a:lnTo>
                  <a:pt x="0" y="3271"/>
                </a:lnTo>
                <a:lnTo>
                  <a:pt x="501" y="3271"/>
                </a:lnTo>
                <a:lnTo>
                  <a:pt x="3084" y="0"/>
                </a:lnTo>
                <a:lnTo>
                  <a:pt x="25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0"/>
          <p:cNvSpPr>
            <a:spLocks/>
          </p:cNvSpPr>
          <p:nvPr userDrawn="1"/>
        </p:nvSpPr>
        <p:spPr bwMode="auto">
          <a:xfrm>
            <a:off x="3048680" y="3431352"/>
            <a:ext cx="2711540" cy="3426648"/>
          </a:xfrm>
          <a:custGeom>
            <a:avLst/>
            <a:gdLst>
              <a:gd name="T0" fmla="*/ 1293 w 1293"/>
              <a:gd name="T1" fmla="*/ 1634 h 1634"/>
              <a:gd name="T2" fmla="*/ 0 w 1293"/>
              <a:gd name="T3" fmla="*/ 1634 h 1634"/>
              <a:gd name="T4" fmla="*/ 1293 w 1293"/>
              <a:gd name="T5" fmla="*/ 0 h 1634"/>
              <a:gd name="T6" fmla="*/ 1293 w 1293"/>
              <a:gd name="T7" fmla="*/ 1634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3" h="1634">
                <a:moveTo>
                  <a:pt x="1293" y="1634"/>
                </a:moveTo>
                <a:lnTo>
                  <a:pt x="0" y="1634"/>
                </a:lnTo>
                <a:lnTo>
                  <a:pt x="1293" y="0"/>
                </a:lnTo>
                <a:lnTo>
                  <a:pt x="1293" y="16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1"/>
          <p:cNvSpPr>
            <a:spLocks/>
          </p:cNvSpPr>
          <p:nvPr userDrawn="1"/>
        </p:nvSpPr>
        <p:spPr bwMode="auto">
          <a:xfrm>
            <a:off x="5760220" y="3431352"/>
            <a:ext cx="2707346" cy="3426648"/>
          </a:xfrm>
          <a:custGeom>
            <a:avLst/>
            <a:gdLst>
              <a:gd name="T0" fmla="*/ 0 w 1291"/>
              <a:gd name="T1" fmla="*/ 0 h 1634"/>
              <a:gd name="T2" fmla="*/ 1291 w 1291"/>
              <a:gd name="T3" fmla="*/ 0 h 1634"/>
              <a:gd name="T4" fmla="*/ 0 w 1291"/>
              <a:gd name="T5" fmla="*/ 1634 h 1634"/>
              <a:gd name="T6" fmla="*/ 0 w 1291"/>
              <a:gd name="T7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1" h="1634">
                <a:moveTo>
                  <a:pt x="0" y="0"/>
                </a:moveTo>
                <a:lnTo>
                  <a:pt x="1291" y="0"/>
                </a:lnTo>
                <a:lnTo>
                  <a:pt x="0" y="163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90589" y="3100856"/>
            <a:ext cx="558641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890589" y="2162175"/>
            <a:ext cx="5586411" cy="850123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0099" name="Rectangle 9934"/>
          <p:cNvSpPr>
            <a:spLocks noChangeArrowheads="1"/>
          </p:cNvSpPr>
          <p:nvPr userDrawn="1"/>
        </p:nvSpPr>
        <p:spPr bwMode="auto">
          <a:xfrm>
            <a:off x="890588" y="3936768"/>
            <a:ext cx="138113" cy="138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00" name="Rectangle 9935"/>
          <p:cNvSpPr>
            <a:spLocks noChangeArrowheads="1"/>
          </p:cNvSpPr>
          <p:nvPr userDrawn="1"/>
        </p:nvSpPr>
        <p:spPr bwMode="auto">
          <a:xfrm>
            <a:off x="890588" y="4316815"/>
            <a:ext cx="138113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57289" y="3829815"/>
            <a:ext cx="4691186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0"/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57289" y="4201290"/>
            <a:ext cx="4691186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0"/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Freeform 10"/>
          <p:cNvSpPr>
            <a:spLocks/>
          </p:cNvSpPr>
          <p:nvPr userDrawn="1"/>
        </p:nvSpPr>
        <p:spPr bwMode="auto">
          <a:xfrm>
            <a:off x="-1588" y="-1588"/>
            <a:ext cx="1801813" cy="2263775"/>
          </a:xfrm>
          <a:custGeom>
            <a:avLst/>
            <a:gdLst>
              <a:gd name="T0" fmla="*/ 0 w 1135"/>
              <a:gd name="T1" fmla="*/ 0 h 1426"/>
              <a:gd name="T2" fmla="*/ 1135 w 1135"/>
              <a:gd name="T3" fmla="*/ 0 h 1426"/>
              <a:gd name="T4" fmla="*/ 0 w 1135"/>
              <a:gd name="T5" fmla="*/ 1426 h 1426"/>
              <a:gd name="T6" fmla="*/ 0 w 1135"/>
              <a:gd name="T7" fmla="*/ 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5" h="1426">
                <a:moveTo>
                  <a:pt x="0" y="0"/>
                </a:moveTo>
                <a:lnTo>
                  <a:pt x="1135" y="0"/>
                </a:lnTo>
                <a:lnTo>
                  <a:pt x="0" y="14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1"/>
          <p:cNvSpPr>
            <a:spLocks/>
          </p:cNvSpPr>
          <p:nvPr userDrawn="1"/>
        </p:nvSpPr>
        <p:spPr bwMode="auto">
          <a:xfrm>
            <a:off x="890588" y="-1588"/>
            <a:ext cx="909638" cy="1141413"/>
          </a:xfrm>
          <a:custGeom>
            <a:avLst/>
            <a:gdLst>
              <a:gd name="T0" fmla="*/ 573 w 573"/>
              <a:gd name="T1" fmla="*/ 719 h 719"/>
              <a:gd name="T2" fmla="*/ 0 w 573"/>
              <a:gd name="T3" fmla="*/ 719 h 719"/>
              <a:gd name="T4" fmla="*/ 573 w 573"/>
              <a:gd name="T5" fmla="*/ 0 h 719"/>
              <a:gd name="T6" fmla="*/ 573 w 573"/>
              <a:gd name="T7" fmla="*/ 719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3" h="719">
                <a:moveTo>
                  <a:pt x="573" y="719"/>
                </a:moveTo>
                <a:lnTo>
                  <a:pt x="0" y="719"/>
                </a:lnTo>
                <a:lnTo>
                  <a:pt x="573" y="0"/>
                </a:lnTo>
                <a:lnTo>
                  <a:pt x="573" y="71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2"/>
          <p:cNvSpPr>
            <a:spLocks/>
          </p:cNvSpPr>
          <p:nvPr userDrawn="1"/>
        </p:nvSpPr>
        <p:spPr bwMode="auto">
          <a:xfrm>
            <a:off x="1800225" y="-1588"/>
            <a:ext cx="906463" cy="1141413"/>
          </a:xfrm>
          <a:custGeom>
            <a:avLst/>
            <a:gdLst>
              <a:gd name="T0" fmla="*/ 0 w 571"/>
              <a:gd name="T1" fmla="*/ 0 h 719"/>
              <a:gd name="T2" fmla="*/ 571 w 571"/>
              <a:gd name="T3" fmla="*/ 0 h 719"/>
              <a:gd name="T4" fmla="*/ 0 w 571"/>
              <a:gd name="T5" fmla="*/ 719 h 719"/>
              <a:gd name="T6" fmla="*/ 0 w 571"/>
              <a:gd name="T7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1" h="719">
                <a:moveTo>
                  <a:pt x="0" y="0"/>
                </a:moveTo>
                <a:lnTo>
                  <a:pt x="571" y="0"/>
                </a:lnTo>
                <a:lnTo>
                  <a:pt x="0" y="7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4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221894" y="3197544"/>
            <a:ext cx="6968045" cy="428625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221894" y="3802381"/>
            <a:ext cx="6968045" cy="1095375"/>
          </a:xfrm>
        </p:spPr>
        <p:txBody>
          <a:bodyPr anchor="t">
            <a:norm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2221894" y="3021331"/>
            <a:ext cx="696804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-1589" y="-1588"/>
            <a:ext cx="4826265" cy="4034145"/>
            <a:chOff x="-1588" y="-1588"/>
            <a:chExt cx="2708276" cy="2263775"/>
          </a:xfrm>
        </p:grpSpPr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2020/4/12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5325" y="76200"/>
            <a:ext cx="10801350" cy="937991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2020/4/12 Sunday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2020/4/12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>
            <a:spLocks/>
          </p:cNvSpPr>
          <p:nvPr userDrawn="1"/>
        </p:nvSpPr>
        <p:spPr bwMode="auto">
          <a:xfrm>
            <a:off x="3277911" y="4368816"/>
            <a:ext cx="4612422" cy="2490771"/>
          </a:xfrm>
          <a:custGeom>
            <a:avLst/>
            <a:gdLst>
              <a:gd name="T0" fmla="*/ 0 w 2924"/>
              <a:gd name="T1" fmla="*/ 1579 h 1579"/>
              <a:gd name="T2" fmla="*/ 1870 w 2924"/>
              <a:gd name="T3" fmla="*/ 1579 h 1579"/>
              <a:gd name="T4" fmla="*/ 2924 w 2924"/>
              <a:gd name="T5" fmla="*/ 1165 h 1579"/>
              <a:gd name="T6" fmla="*/ 912 w 2924"/>
              <a:gd name="T7" fmla="*/ 0 h 1579"/>
              <a:gd name="T8" fmla="*/ 0 w 2924"/>
              <a:gd name="T9" fmla="*/ 1579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4" h="1579">
                <a:moveTo>
                  <a:pt x="0" y="1579"/>
                </a:moveTo>
                <a:lnTo>
                  <a:pt x="1870" y="1579"/>
                </a:lnTo>
                <a:lnTo>
                  <a:pt x="2924" y="1165"/>
                </a:lnTo>
                <a:lnTo>
                  <a:pt x="912" y="0"/>
                </a:lnTo>
                <a:lnTo>
                  <a:pt x="0" y="1579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>
          <a:xfrm>
            <a:off x="5401732" y="6959600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2020/4/12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</p:nvPr>
        </p:nvSpPr>
        <p:spPr>
          <a:xfrm>
            <a:off x="695325" y="6959600"/>
            <a:ext cx="4114800" cy="206381"/>
          </a:xfrm>
        </p:spPr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6"/>
          </p:nvPr>
        </p:nvSpPr>
        <p:spPr>
          <a:xfrm>
            <a:off x="8610599" y="6959600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ctrTitle" hasCustomPrompt="1"/>
          </p:nvPr>
        </p:nvSpPr>
        <p:spPr>
          <a:xfrm>
            <a:off x="695325" y="2247639"/>
            <a:ext cx="10801350" cy="65578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7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318588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2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350151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11" name="Freeform 7"/>
          <p:cNvSpPr>
            <a:spLocks/>
          </p:cNvSpPr>
          <p:nvPr userDrawn="1"/>
        </p:nvSpPr>
        <p:spPr bwMode="auto">
          <a:xfrm>
            <a:off x="-1" y="4368816"/>
            <a:ext cx="4716532" cy="2490771"/>
          </a:xfrm>
          <a:custGeom>
            <a:avLst/>
            <a:gdLst>
              <a:gd name="T0" fmla="*/ 0 w 2990"/>
              <a:gd name="T1" fmla="*/ 1579 h 1579"/>
              <a:gd name="T2" fmla="*/ 2078 w 2990"/>
              <a:gd name="T3" fmla="*/ 1579 h 1579"/>
              <a:gd name="T4" fmla="*/ 2990 w 2990"/>
              <a:gd name="T5" fmla="*/ 0 h 1579"/>
              <a:gd name="T6" fmla="*/ 0 w 2990"/>
              <a:gd name="T7" fmla="*/ 1178 h 1579"/>
              <a:gd name="T8" fmla="*/ 0 w 2990"/>
              <a:gd name="T9" fmla="*/ 1579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0" h="1579">
                <a:moveTo>
                  <a:pt x="0" y="1579"/>
                </a:moveTo>
                <a:lnTo>
                  <a:pt x="2078" y="1579"/>
                </a:lnTo>
                <a:lnTo>
                  <a:pt x="2990" y="0"/>
                </a:lnTo>
                <a:lnTo>
                  <a:pt x="0" y="1178"/>
                </a:lnTo>
                <a:lnTo>
                  <a:pt x="0" y="15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8"/>
          <p:cNvSpPr>
            <a:spLocks/>
          </p:cNvSpPr>
          <p:nvPr userDrawn="1"/>
        </p:nvSpPr>
        <p:spPr bwMode="auto">
          <a:xfrm>
            <a:off x="6237180" y="4513940"/>
            <a:ext cx="5954820" cy="2345647"/>
          </a:xfrm>
          <a:custGeom>
            <a:avLst/>
            <a:gdLst>
              <a:gd name="T0" fmla="*/ 1922 w 3775"/>
              <a:gd name="T1" fmla="*/ 1487 h 1487"/>
              <a:gd name="T2" fmla="*/ 3775 w 3775"/>
              <a:gd name="T3" fmla="*/ 758 h 1487"/>
              <a:gd name="T4" fmla="*/ 3775 w 3775"/>
              <a:gd name="T5" fmla="*/ 0 h 1487"/>
              <a:gd name="T6" fmla="*/ 0 w 3775"/>
              <a:gd name="T7" fmla="*/ 1487 h 1487"/>
              <a:gd name="T8" fmla="*/ 1922 w 3775"/>
              <a:gd name="T9" fmla="*/ 1487 h 1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5" h="1487">
                <a:moveTo>
                  <a:pt x="1922" y="1487"/>
                </a:moveTo>
                <a:lnTo>
                  <a:pt x="3775" y="758"/>
                </a:lnTo>
                <a:lnTo>
                  <a:pt x="3775" y="0"/>
                </a:lnTo>
                <a:lnTo>
                  <a:pt x="0" y="1487"/>
                </a:lnTo>
                <a:lnTo>
                  <a:pt x="1922" y="14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3" name="Freeform 9"/>
          <p:cNvSpPr>
            <a:spLocks/>
          </p:cNvSpPr>
          <p:nvPr userDrawn="1"/>
        </p:nvSpPr>
        <p:spPr bwMode="auto">
          <a:xfrm>
            <a:off x="9256392" y="5704904"/>
            <a:ext cx="2935608" cy="1154683"/>
          </a:xfrm>
          <a:custGeom>
            <a:avLst/>
            <a:gdLst>
              <a:gd name="T0" fmla="*/ 1861 w 1861"/>
              <a:gd name="T1" fmla="*/ 732 h 732"/>
              <a:gd name="T2" fmla="*/ 1861 w 1861"/>
              <a:gd name="T3" fmla="*/ 0 h 732"/>
              <a:gd name="T4" fmla="*/ 0 w 1861"/>
              <a:gd name="T5" fmla="*/ 732 h 732"/>
              <a:gd name="T6" fmla="*/ 1861 w 1861"/>
              <a:gd name="T7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61" h="732">
                <a:moveTo>
                  <a:pt x="1861" y="732"/>
                </a:moveTo>
                <a:lnTo>
                  <a:pt x="1861" y="0"/>
                </a:lnTo>
                <a:lnTo>
                  <a:pt x="0" y="732"/>
                </a:lnTo>
                <a:lnTo>
                  <a:pt x="1861" y="7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3184842" y="3334018"/>
            <a:ext cx="9007157" cy="3525569"/>
          </a:xfrm>
          <a:custGeom>
            <a:avLst/>
            <a:gdLst>
              <a:gd name="T0" fmla="*/ 0 w 5710"/>
              <a:gd name="T1" fmla="*/ 2235 h 2235"/>
              <a:gd name="T2" fmla="*/ 1924 w 5710"/>
              <a:gd name="T3" fmla="*/ 2235 h 2235"/>
              <a:gd name="T4" fmla="*/ 5710 w 5710"/>
              <a:gd name="T5" fmla="*/ 743 h 2235"/>
              <a:gd name="T6" fmla="*/ 5710 w 5710"/>
              <a:gd name="T7" fmla="*/ 19 h 2235"/>
              <a:gd name="T8" fmla="*/ 5676 w 5710"/>
              <a:gd name="T9" fmla="*/ 0 h 2235"/>
              <a:gd name="T10" fmla="*/ 0 w 5710"/>
              <a:gd name="T11" fmla="*/ 2235 h 2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10" h="2235">
                <a:moveTo>
                  <a:pt x="0" y="2235"/>
                </a:moveTo>
                <a:lnTo>
                  <a:pt x="1924" y="2235"/>
                </a:lnTo>
                <a:lnTo>
                  <a:pt x="5710" y="743"/>
                </a:lnTo>
                <a:lnTo>
                  <a:pt x="5710" y="19"/>
                </a:lnTo>
                <a:lnTo>
                  <a:pt x="5676" y="0"/>
                </a:lnTo>
                <a:lnTo>
                  <a:pt x="0" y="2235"/>
                </a:lnTo>
                <a:close/>
              </a:path>
            </a:pathLst>
          </a:custGeom>
          <a:solidFill>
            <a:schemeClr val="accent2">
              <a:alpha val="6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25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4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5" y="1"/>
            <a:ext cx="10801350" cy="937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1976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2020/4/12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1976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197600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 flipH="1">
            <a:off x="10789774" y="0"/>
            <a:ext cx="1402226" cy="1172083"/>
            <a:chOff x="-1588" y="-1588"/>
            <a:chExt cx="2708276" cy="2263775"/>
          </a:xfrm>
        </p:grpSpPr>
        <p:sp>
          <p:nvSpPr>
            <p:cNvPr id="42" name="Freeform 10"/>
            <p:cNvSpPr>
              <a:spLocks/>
            </p:cNvSpPr>
            <p:nvPr userDrawn="1"/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"/>
            <p:cNvSpPr>
              <a:spLocks/>
            </p:cNvSpPr>
            <p:nvPr userDrawn="1"/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rgbClr val="007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2"/>
            <p:cNvSpPr>
              <a:spLocks/>
            </p:cNvSpPr>
            <p:nvPr userDrawn="1"/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pos="7242">
          <p15:clr>
            <a:srgbClr val="F26B43"/>
          </p15:clr>
        </p15:guide>
        <p15:guide id="3" orient="horz" pos="3906">
          <p15:clr>
            <a:srgbClr val="F26B43"/>
          </p15:clr>
        </p15:guide>
        <p15:guide id="4" orient="horz" pos="640">
          <p15:clr>
            <a:srgbClr val="F26B43"/>
          </p15:clr>
        </p15:guide>
        <p15:guide id="5" orient="horz" pos="7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98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DU-SW20-6A/Frontend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hyperlink" Target="https://github.com/FDU-SW20-6A/covid19_b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占位符 2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r="18662"/>
          <a:stretch/>
        </p:blipFill>
        <p:spPr/>
      </p:pic>
      <p:sp>
        <p:nvSpPr>
          <p:cNvPr id="23" name="文本占位符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284ECAC3-E081-4EB8-B7F4-A22220C27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948" y="2748785"/>
            <a:ext cx="5537751" cy="558799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——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Sprint1</a:t>
            </a:r>
            <a:r>
              <a:rPr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阶段报告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1EA7A7B4-4DA7-40DE-84FF-8D173919A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289" y="1879258"/>
            <a:ext cx="5586411" cy="850123"/>
          </a:xfrm>
        </p:spPr>
        <p:txBody>
          <a:bodyPr>
            <a:normAutofit/>
          </a:bodyPr>
          <a:lstStyle/>
          <a:p>
            <a:r>
              <a:rPr lang="ja-JP" altLang="en-US" dirty="0"/>
              <a:t>疫情信息平台开发项目</a:t>
            </a:r>
            <a:endParaRPr lang="zh-CN" altLang="en-US" dirty="0"/>
          </a:p>
        </p:txBody>
      </p: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61E760CE-5C34-4D24-8B54-3A2DFB6DA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7289" y="3829815"/>
            <a:ext cx="4691186" cy="371475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陈疏桐 何晓昕 王辰浩</a:t>
            </a:r>
            <a:endParaRPr lang="en-US" altLang="ja-JP" sz="1800" dirty="0"/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7FCCD6BB-EB4B-431F-8E48-D81872470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7289" y="4201290"/>
            <a:ext cx="4691186" cy="371475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夏海淞 杨巧文 张作柏</a:t>
            </a:r>
            <a:endParaRPr lang="zh-CN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859548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B259DA-05A1-4AF2-A14B-54CA2C78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38DA129-914D-4B5E-BFB2-F96FAC3D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-15088"/>
            <a:ext cx="10801350" cy="938213"/>
          </a:xfrm>
        </p:spPr>
        <p:txBody>
          <a:bodyPr/>
          <a:lstStyle/>
          <a:p>
            <a:r>
              <a:rPr lang="zh-CN" altLang="en-US" dirty="0"/>
              <a:t>附近疫情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4B49CF-50AB-481C-8BD2-146EB7DBB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2" y="1211456"/>
            <a:ext cx="9047705" cy="50893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61A330C-F1AB-46FC-A9DC-171E50F883A3}"/>
              </a:ext>
            </a:extLst>
          </p:cNvPr>
          <p:cNvSpPr txBox="1"/>
          <p:nvPr/>
        </p:nvSpPr>
        <p:spPr>
          <a:xfrm>
            <a:off x="6639951" y="3893454"/>
            <a:ext cx="127373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附近信息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86B41ED-D7E8-44F8-B1E3-D8AAD1103B42}"/>
              </a:ext>
            </a:extLst>
          </p:cNvPr>
          <p:cNvCxnSpPr>
            <a:cxnSpLocks/>
          </p:cNvCxnSpPr>
          <p:nvPr/>
        </p:nvCxnSpPr>
        <p:spPr>
          <a:xfrm flipH="1" flipV="1">
            <a:off x="6127364" y="3617843"/>
            <a:ext cx="512587" cy="4240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6A0B430-3BBE-49E8-88FA-184A0F407236}"/>
              </a:ext>
            </a:extLst>
          </p:cNvPr>
          <p:cNvSpPr txBox="1"/>
          <p:nvPr/>
        </p:nvSpPr>
        <p:spPr>
          <a:xfrm>
            <a:off x="9711726" y="2782867"/>
            <a:ext cx="1316809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输入提示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935923D-EA83-43C3-9300-66DDF7487284}"/>
              </a:ext>
            </a:extLst>
          </p:cNvPr>
          <p:cNvCxnSpPr>
            <a:cxnSpLocks/>
          </p:cNvCxnSpPr>
          <p:nvPr/>
        </p:nvCxnSpPr>
        <p:spPr>
          <a:xfrm flipH="1" flipV="1">
            <a:off x="9073662" y="2302475"/>
            <a:ext cx="638064" cy="5179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37819A7-5B58-41E9-80BE-8596128A4283}"/>
              </a:ext>
            </a:extLst>
          </p:cNvPr>
          <p:cNvSpPr/>
          <p:nvPr/>
        </p:nvSpPr>
        <p:spPr>
          <a:xfrm>
            <a:off x="7673278" y="419677"/>
            <a:ext cx="28007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3600" b="1" dirty="0">
                <a:ln/>
                <a:solidFill>
                  <a:schemeClr val="accent4"/>
                </a:solidFill>
              </a:rPr>
              <a:t>高德地图</a:t>
            </a:r>
            <a:r>
              <a:rPr lang="en-US" altLang="zh-CN" sz="3600" b="1" dirty="0">
                <a:ln/>
                <a:solidFill>
                  <a:schemeClr val="accent4"/>
                </a:solidFill>
              </a:rPr>
              <a:t>API</a:t>
            </a:r>
            <a:endParaRPr lang="zh-CN" altLang="en-US" sz="36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1D0B2B-2755-4532-97CF-6292248D50E1}"/>
              </a:ext>
            </a:extLst>
          </p:cNvPr>
          <p:cNvSpPr txBox="1"/>
          <p:nvPr/>
        </p:nvSpPr>
        <p:spPr>
          <a:xfrm>
            <a:off x="1603512" y="4834088"/>
            <a:ext cx="127373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病例位置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D71F99C-6216-48B6-8BD0-9B0D9E40B278}"/>
              </a:ext>
            </a:extLst>
          </p:cNvPr>
          <p:cNvCxnSpPr>
            <a:cxnSpLocks/>
          </p:cNvCxnSpPr>
          <p:nvPr/>
        </p:nvCxnSpPr>
        <p:spPr>
          <a:xfrm>
            <a:off x="2877242" y="5106867"/>
            <a:ext cx="687593" cy="2698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3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800" dirty="0"/>
              <a:t>执行</a:t>
            </a:r>
            <a:r>
              <a:rPr lang="zh-CN" altLang="en-US" sz="2800" dirty="0"/>
              <a:t>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21894" y="2200275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B90DDB-AC65-40DA-83C9-CE5025DEB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t="10926" r="18834"/>
          <a:stretch/>
        </p:blipFill>
        <p:spPr>
          <a:xfrm>
            <a:off x="7288251" y="3429000"/>
            <a:ext cx="3803375" cy="29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4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5EAB2B-D714-4DDD-A038-A82B594C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6b724148-1469-474b-af26-c2bcadae53f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7E7100E-43AA-45CA-B209-7B130A3AFA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4481" y="1661254"/>
            <a:ext cx="10915149" cy="3911087"/>
            <a:chOff x="616451" y="1661254"/>
            <a:chExt cx="10915149" cy="3911087"/>
          </a:xfrm>
        </p:grpSpPr>
        <p:grpSp>
          <p:nvGrpSpPr>
            <p:cNvPr id="6" name="íṡḻiḋe">
              <a:extLst>
                <a:ext uri="{FF2B5EF4-FFF2-40B4-BE49-F238E27FC236}">
                  <a16:creationId xmlns:a16="http://schemas.microsoft.com/office/drawing/2014/main" id="{3FB38C62-43DB-40A8-B656-C4BEB7DAA7FE}"/>
                </a:ext>
              </a:extLst>
            </p:cNvPr>
            <p:cNvGrpSpPr/>
            <p:nvPr/>
          </p:nvGrpSpPr>
          <p:grpSpPr>
            <a:xfrm>
              <a:off x="3848100" y="2349000"/>
              <a:ext cx="4495801" cy="2470974"/>
              <a:chOff x="3848101" y="2174463"/>
              <a:chExt cx="4495801" cy="2470974"/>
            </a:xfrm>
          </p:grpSpPr>
          <p:sp>
            <p:nvSpPr>
              <p:cNvPr id="23" name="î$lïďê">
                <a:extLst>
                  <a:ext uri="{FF2B5EF4-FFF2-40B4-BE49-F238E27FC236}">
                    <a16:creationId xmlns:a16="http://schemas.microsoft.com/office/drawing/2014/main" id="{9A5D0501-4E9C-4F95-96C5-98C056218402}"/>
                  </a:ext>
                </a:extLst>
              </p:cNvPr>
              <p:cNvSpPr/>
              <p:nvPr/>
            </p:nvSpPr>
            <p:spPr>
              <a:xfrm>
                <a:off x="5873728" y="2174463"/>
                <a:ext cx="2470174" cy="2470974"/>
              </a:xfrm>
              <a:custGeom>
                <a:avLst/>
                <a:gdLst>
                  <a:gd name="connsiteX0" fmla="*/ 1484938 w 2970838"/>
                  <a:gd name="connsiteY0" fmla="*/ 0 h 2971800"/>
                  <a:gd name="connsiteX1" fmla="*/ 2970838 w 2970838"/>
                  <a:gd name="connsiteY1" fmla="*/ 1485900 h 2971800"/>
                  <a:gd name="connsiteX2" fmla="*/ 1484938 w 2970838"/>
                  <a:gd name="connsiteY2" fmla="*/ 2971800 h 2971800"/>
                  <a:gd name="connsiteX3" fmla="*/ 6710 w 2970838"/>
                  <a:gd name="connsiteY3" fmla="*/ 1637825 h 2971800"/>
                  <a:gd name="connsiteX4" fmla="*/ 0 w 2970838"/>
                  <a:gd name="connsiteY4" fmla="*/ 1504951 h 2971800"/>
                  <a:gd name="connsiteX5" fmla="*/ 533765 w 2970838"/>
                  <a:gd name="connsiteY5" fmla="*/ 1504951 h 2971800"/>
                  <a:gd name="connsiteX6" fmla="*/ 537719 w 2970838"/>
                  <a:gd name="connsiteY6" fmla="*/ 1583250 h 2971800"/>
                  <a:gd name="connsiteX7" fmla="*/ 1484938 w 2970838"/>
                  <a:gd name="connsiteY7" fmla="*/ 2438035 h 2971800"/>
                  <a:gd name="connsiteX8" fmla="*/ 2437073 w 2970838"/>
                  <a:gd name="connsiteY8" fmla="*/ 1485900 h 2971800"/>
                  <a:gd name="connsiteX9" fmla="*/ 1484938 w 2970838"/>
                  <a:gd name="connsiteY9" fmla="*/ 533765 h 2971800"/>
                  <a:gd name="connsiteX10" fmla="*/ 811677 w 2970838"/>
                  <a:gd name="connsiteY10" fmla="*/ 812639 h 2971800"/>
                  <a:gd name="connsiteX11" fmla="*/ 745820 w 2970838"/>
                  <a:gd name="connsiteY11" fmla="*/ 892459 h 2971800"/>
                  <a:gd name="connsiteX12" fmla="*/ 366414 w 2970838"/>
                  <a:gd name="connsiteY12" fmla="*/ 509846 h 2971800"/>
                  <a:gd name="connsiteX13" fmla="*/ 434248 w 2970838"/>
                  <a:gd name="connsiteY13" fmla="*/ 435210 h 2971800"/>
                  <a:gd name="connsiteX14" fmla="*/ 1484938 w 2970838"/>
                  <a:gd name="connsiteY14" fmla="*/ 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0838" h="2971800">
                    <a:moveTo>
                      <a:pt x="1484938" y="0"/>
                    </a:moveTo>
                    <a:cubicBezTo>
                      <a:pt x="2305578" y="0"/>
                      <a:pt x="2970838" y="665260"/>
                      <a:pt x="2970838" y="1485900"/>
                    </a:cubicBezTo>
                    <a:cubicBezTo>
                      <a:pt x="2970838" y="2306540"/>
                      <a:pt x="2305578" y="2971800"/>
                      <a:pt x="1484938" y="2971800"/>
                    </a:cubicBezTo>
                    <a:cubicBezTo>
                      <a:pt x="715588" y="2971800"/>
                      <a:pt x="82803" y="2387099"/>
                      <a:pt x="6710" y="1637825"/>
                    </a:cubicBezTo>
                    <a:lnTo>
                      <a:pt x="0" y="1504951"/>
                    </a:lnTo>
                    <a:lnTo>
                      <a:pt x="533765" y="1504951"/>
                    </a:lnTo>
                    <a:lnTo>
                      <a:pt x="537719" y="1583250"/>
                    </a:lnTo>
                    <a:cubicBezTo>
                      <a:pt x="586478" y="2063371"/>
                      <a:pt x="991954" y="2438035"/>
                      <a:pt x="1484938" y="2438035"/>
                    </a:cubicBezTo>
                    <a:cubicBezTo>
                      <a:pt x="2010788" y="2438035"/>
                      <a:pt x="2437073" y="2011750"/>
                      <a:pt x="2437073" y="1485900"/>
                    </a:cubicBezTo>
                    <a:cubicBezTo>
                      <a:pt x="2437073" y="960050"/>
                      <a:pt x="2010788" y="533765"/>
                      <a:pt x="1484938" y="533765"/>
                    </a:cubicBezTo>
                    <a:cubicBezTo>
                      <a:pt x="1222013" y="533765"/>
                      <a:pt x="983979" y="640336"/>
                      <a:pt x="811677" y="812639"/>
                    </a:cubicBezTo>
                    <a:lnTo>
                      <a:pt x="745820" y="892459"/>
                    </a:lnTo>
                    <a:lnTo>
                      <a:pt x="366414" y="509846"/>
                    </a:lnTo>
                    <a:lnTo>
                      <a:pt x="434248" y="435210"/>
                    </a:lnTo>
                    <a:cubicBezTo>
                      <a:pt x="703143" y="166315"/>
                      <a:pt x="1074618" y="0"/>
                      <a:pt x="1484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ṡļïde">
                <a:extLst>
                  <a:ext uri="{FF2B5EF4-FFF2-40B4-BE49-F238E27FC236}">
                    <a16:creationId xmlns:a16="http://schemas.microsoft.com/office/drawing/2014/main" id="{C1FD8265-BFA5-4699-AF82-45307CADCE2C}"/>
                  </a:ext>
                </a:extLst>
              </p:cNvPr>
              <p:cNvSpPr/>
              <p:nvPr/>
            </p:nvSpPr>
            <p:spPr>
              <a:xfrm flipV="1">
                <a:off x="3848101" y="2174463"/>
                <a:ext cx="2470974" cy="2470974"/>
              </a:xfrm>
              <a:custGeom>
                <a:avLst/>
                <a:gdLst>
                  <a:gd name="connsiteX0" fmla="*/ 1485900 w 2971800"/>
                  <a:gd name="connsiteY0" fmla="*/ 2971800 h 2971800"/>
                  <a:gd name="connsiteX1" fmla="*/ 2971800 w 2971800"/>
                  <a:gd name="connsiteY1" fmla="*/ 1485900 h 2971800"/>
                  <a:gd name="connsiteX2" fmla="*/ 2970838 w 2971800"/>
                  <a:gd name="connsiteY2" fmla="*/ 1466849 h 2971800"/>
                  <a:gd name="connsiteX3" fmla="*/ 2437073 w 2971800"/>
                  <a:gd name="connsiteY3" fmla="*/ 1466849 h 2971800"/>
                  <a:gd name="connsiteX4" fmla="*/ 2438035 w 2971800"/>
                  <a:gd name="connsiteY4" fmla="*/ 1485900 h 2971800"/>
                  <a:gd name="connsiteX5" fmla="*/ 1485900 w 2971800"/>
                  <a:gd name="connsiteY5" fmla="*/ 2438035 h 2971800"/>
                  <a:gd name="connsiteX6" fmla="*/ 533765 w 2971800"/>
                  <a:gd name="connsiteY6" fmla="*/ 1485900 h 2971800"/>
                  <a:gd name="connsiteX7" fmla="*/ 1485900 w 2971800"/>
                  <a:gd name="connsiteY7" fmla="*/ 533765 h 2971800"/>
                  <a:gd name="connsiteX8" fmla="*/ 2159161 w 2971800"/>
                  <a:gd name="connsiteY8" fmla="*/ 812639 h 2971800"/>
                  <a:gd name="connsiteX9" fmla="*/ 2207859 w 2971800"/>
                  <a:gd name="connsiteY9" fmla="*/ 871662 h 2971800"/>
                  <a:gd name="connsiteX10" fmla="*/ 2586355 w 2971800"/>
                  <a:gd name="connsiteY10" fmla="*/ 489966 h 2971800"/>
                  <a:gd name="connsiteX11" fmla="*/ 2536590 w 2971800"/>
                  <a:gd name="connsiteY11" fmla="*/ 435210 h 2971800"/>
                  <a:gd name="connsiteX12" fmla="*/ 1485900 w 2971800"/>
                  <a:gd name="connsiteY12" fmla="*/ 0 h 2971800"/>
                  <a:gd name="connsiteX13" fmla="*/ 0 w 2971800"/>
                  <a:gd name="connsiteY13" fmla="*/ 1485900 h 2971800"/>
                  <a:gd name="connsiteX14" fmla="*/ 1485900 w 2971800"/>
                  <a:gd name="connsiteY14" fmla="*/ 297180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1800" h="2971800">
                    <a:moveTo>
                      <a:pt x="1485900" y="2971800"/>
                    </a:moveTo>
                    <a:cubicBezTo>
                      <a:pt x="2306540" y="2971800"/>
                      <a:pt x="2971800" y="2306540"/>
                      <a:pt x="2971800" y="1485900"/>
                    </a:cubicBezTo>
                    <a:lnTo>
                      <a:pt x="2970838" y="1466849"/>
                    </a:lnTo>
                    <a:lnTo>
                      <a:pt x="2437073" y="1466849"/>
                    </a:lnTo>
                    <a:lnTo>
                      <a:pt x="2438035" y="1485900"/>
                    </a:lnTo>
                    <a:cubicBezTo>
                      <a:pt x="2438035" y="2011750"/>
                      <a:pt x="2011750" y="2438035"/>
                      <a:pt x="1485900" y="2438035"/>
                    </a:cubicBezTo>
                    <a:cubicBezTo>
                      <a:pt x="960050" y="2438035"/>
                      <a:pt x="533765" y="2011750"/>
                      <a:pt x="533765" y="1485900"/>
                    </a:cubicBezTo>
                    <a:cubicBezTo>
                      <a:pt x="533765" y="960050"/>
                      <a:pt x="960050" y="533765"/>
                      <a:pt x="1485900" y="533765"/>
                    </a:cubicBezTo>
                    <a:cubicBezTo>
                      <a:pt x="1748825" y="533765"/>
                      <a:pt x="1986859" y="640336"/>
                      <a:pt x="2159161" y="812639"/>
                    </a:cubicBezTo>
                    <a:lnTo>
                      <a:pt x="2207859" y="871662"/>
                    </a:lnTo>
                    <a:lnTo>
                      <a:pt x="2586355" y="489966"/>
                    </a:lnTo>
                    <a:lnTo>
                      <a:pt x="2536590" y="435210"/>
                    </a:lnTo>
                    <a:cubicBezTo>
                      <a:pt x="2267695" y="166315"/>
                      <a:pt x="1896220" y="0"/>
                      <a:pt x="1485900" y="0"/>
                    </a:cubicBezTo>
                    <a:cubicBezTo>
                      <a:pt x="665260" y="0"/>
                      <a:pt x="0" y="665260"/>
                      <a:pt x="0" y="1485900"/>
                    </a:cubicBezTo>
                    <a:cubicBezTo>
                      <a:pt x="0" y="2306540"/>
                      <a:pt x="665260" y="2971800"/>
                      <a:pt x="1485900" y="2971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ïḑe">
                <a:extLst>
                  <a:ext uri="{FF2B5EF4-FFF2-40B4-BE49-F238E27FC236}">
                    <a16:creationId xmlns:a16="http://schemas.microsoft.com/office/drawing/2014/main" id="{CE408147-1FFE-479C-839B-68FD9800F8F9}"/>
                  </a:ext>
                </a:extLst>
              </p:cNvPr>
              <p:cNvSpPr/>
              <p:nvPr/>
            </p:nvSpPr>
            <p:spPr bwMode="auto">
              <a:xfrm>
                <a:off x="4834673" y="3096228"/>
                <a:ext cx="497831" cy="627444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6" name="íṥlíḋe">
                <a:extLst>
                  <a:ext uri="{FF2B5EF4-FFF2-40B4-BE49-F238E27FC236}">
                    <a16:creationId xmlns:a16="http://schemas.microsoft.com/office/drawing/2014/main" id="{A3FB8EDA-87AB-4A65-BCFE-1182F636E590}"/>
                  </a:ext>
                </a:extLst>
              </p:cNvPr>
              <p:cNvSpPr/>
              <p:nvPr/>
            </p:nvSpPr>
            <p:spPr bwMode="auto">
              <a:xfrm>
                <a:off x="6835157" y="3149385"/>
                <a:ext cx="547317" cy="521130"/>
              </a:xfrm>
              <a:custGeom>
                <a:avLst/>
                <a:gdLst>
                  <a:gd name="connsiteX0" fmla="*/ 101402 w 331788"/>
                  <a:gd name="connsiteY0" fmla="*/ 200025 h 315913"/>
                  <a:gd name="connsiteX1" fmla="*/ 93663 w 331788"/>
                  <a:gd name="connsiteY1" fmla="*/ 207840 h 315913"/>
                  <a:gd name="connsiteX2" fmla="*/ 93663 w 331788"/>
                  <a:gd name="connsiteY2" fmla="*/ 301625 h 315913"/>
                  <a:gd name="connsiteX3" fmla="*/ 137518 w 331788"/>
                  <a:gd name="connsiteY3" fmla="*/ 301625 h 315913"/>
                  <a:gd name="connsiteX4" fmla="*/ 137518 w 331788"/>
                  <a:gd name="connsiteY4" fmla="*/ 250825 h 315913"/>
                  <a:gd name="connsiteX5" fmla="*/ 143967 w 331788"/>
                  <a:gd name="connsiteY5" fmla="*/ 244312 h 315913"/>
                  <a:gd name="connsiteX6" fmla="*/ 187822 w 331788"/>
                  <a:gd name="connsiteY6" fmla="*/ 244312 h 315913"/>
                  <a:gd name="connsiteX7" fmla="*/ 194271 w 331788"/>
                  <a:gd name="connsiteY7" fmla="*/ 250825 h 315913"/>
                  <a:gd name="connsiteX8" fmla="*/ 194271 w 331788"/>
                  <a:gd name="connsiteY8" fmla="*/ 301625 h 315913"/>
                  <a:gd name="connsiteX9" fmla="*/ 230387 w 331788"/>
                  <a:gd name="connsiteY9" fmla="*/ 301625 h 315913"/>
                  <a:gd name="connsiteX10" fmla="*/ 238126 w 331788"/>
                  <a:gd name="connsiteY10" fmla="*/ 295112 h 315913"/>
                  <a:gd name="connsiteX11" fmla="*/ 238126 w 331788"/>
                  <a:gd name="connsiteY11" fmla="*/ 207840 h 315913"/>
                  <a:gd name="connsiteX12" fmla="*/ 230387 w 331788"/>
                  <a:gd name="connsiteY12" fmla="*/ 200025 h 315913"/>
                  <a:gd name="connsiteX13" fmla="*/ 101402 w 331788"/>
                  <a:gd name="connsiteY13" fmla="*/ 200025 h 315913"/>
                  <a:gd name="connsiteX14" fmla="*/ 258908 w 331788"/>
                  <a:gd name="connsiteY14" fmla="*/ 122237 h 315913"/>
                  <a:gd name="connsiteX15" fmla="*/ 252413 w 331788"/>
                  <a:gd name="connsiteY15" fmla="*/ 129801 h 315913"/>
                  <a:gd name="connsiteX16" fmla="*/ 252413 w 331788"/>
                  <a:gd name="connsiteY16" fmla="*/ 157536 h 315913"/>
                  <a:gd name="connsiteX17" fmla="*/ 258908 w 331788"/>
                  <a:gd name="connsiteY17" fmla="*/ 165100 h 315913"/>
                  <a:gd name="connsiteX18" fmla="*/ 266701 w 331788"/>
                  <a:gd name="connsiteY18" fmla="*/ 157536 h 315913"/>
                  <a:gd name="connsiteX19" fmla="*/ 266701 w 331788"/>
                  <a:gd name="connsiteY19" fmla="*/ 129801 h 315913"/>
                  <a:gd name="connsiteX20" fmla="*/ 258908 w 331788"/>
                  <a:gd name="connsiteY20" fmla="*/ 122237 h 315913"/>
                  <a:gd name="connsiteX21" fmla="*/ 230332 w 331788"/>
                  <a:gd name="connsiteY21" fmla="*/ 122237 h 315913"/>
                  <a:gd name="connsiteX22" fmla="*/ 223838 w 331788"/>
                  <a:gd name="connsiteY22" fmla="*/ 129801 h 315913"/>
                  <a:gd name="connsiteX23" fmla="*/ 223838 w 331788"/>
                  <a:gd name="connsiteY23" fmla="*/ 157536 h 315913"/>
                  <a:gd name="connsiteX24" fmla="*/ 230332 w 331788"/>
                  <a:gd name="connsiteY24" fmla="*/ 165100 h 315913"/>
                  <a:gd name="connsiteX25" fmla="*/ 238126 w 331788"/>
                  <a:gd name="connsiteY25" fmla="*/ 157536 h 315913"/>
                  <a:gd name="connsiteX26" fmla="*/ 238126 w 331788"/>
                  <a:gd name="connsiteY26" fmla="*/ 129801 h 315913"/>
                  <a:gd name="connsiteX27" fmla="*/ 230332 w 331788"/>
                  <a:gd name="connsiteY27" fmla="*/ 122237 h 315913"/>
                  <a:gd name="connsiteX28" fmla="*/ 201468 w 331788"/>
                  <a:gd name="connsiteY28" fmla="*/ 122237 h 315913"/>
                  <a:gd name="connsiteX29" fmla="*/ 193675 w 331788"/>
                  <a:gd name="connsiteY29" fmla="*/ 129801 h 315913"/>
                  <a:gd name="connsiteX30" fmla="*/ 193675 w 331788"/>
                  <a:gd name="connsiteY30" fmla="*/ 157536 h 315913"/>
                  <a:gd name="connsiteX31" fmla="*/ 201468 w 331788"/>
                  <a:gd name="connsiteY31" fmla="*/ 165100 h 315913"/>
                  <a:gd name="connsiteX32" fmla="*/ 207963 w 331788"/>
                  <a:gd name="connsiteY32" fmla="*/ 157536 h 315913"/>
                  <a:gd name="connsiteX33" fmla="*/ 207963 w 331788"/>
                  <a:gd name="connsiteY33" fmla="*/ 129801 h 315913"/>
                  <a:gd name="connsiteX34" fmla="*/ 201468 w 331788"/>
                  <a:gd name="connsiteY34" fmla="*/ 122237 h 315913"/>
                  <a:gd name="connsiteX35" fmla="*/ 128732 w 331788"/>
                  <a:gd name="connsiteY35" fmla="*/ 122237 h 315913"/>
                  <a:gd name="connsiteX36" fmla="*/ 122238 w 331788"/>
                  <a:gd name="connsiteY36" fmla="*/ 129801 h 315913"/>
                  <a:gd name="connsiteX37" fmla="*/ 122238 w 331788"/>
                  <a:gd name="connsiteY37" fmla="*/ 157536 h 315913"/>
                  <a:gd name="connsiteX38" fmla="*/ 128732 w 331788"/>
                  <a:gd name="connsiteY38" fmla="*/ 165100 h 315913"/>
                  <a:gd name="connsiteX39" fmla="*/ 136526 w 331788"/>
                  <a:gd name="connsiteY39" fmla="*/ 157536 h 315913"/>
                  <a:gd name="connsiteX40" fmla="*/ 136526 w 331788"/>
                  <a:gd name="connsiteY40" fmla="*/ 129801 h 315913"/>
                  <a:gd name="connsiteX41" fmla="*/ 128732 w 331788"/>
                  <a:gd name="connsiteY41" fmla="*/ 122237 h 315913"/>
                  <a:gd name="connsiteX42" fmla="*/ 101456 w 331788"/>
                  <a:gd name="connsiteY42" fmla="*/ 122237 h 315913"/>
                  <a:gd name="connsiteX43" fmla="*/ 93663 w 331788"/>
                  <a:gd name="connsiteY43" fmla="*/ 129801 h 315913"/>
                  <a:gd name="connsiteX44" fmla="*/ 93663 w 331788"/>
                  <a:gd name="connsiteY44" fmla="*/ 157536 h 315913"/>
                  <a:gd name="connsiteX45" fmla="*/ 101456 w 331788"/>
                  <a:gd name="connsiteY45" fmla="*/ 165100 h 315913"/>
                  <a:gd name="connsiteX46" fmla="*/ 107951 w 331788"/>
                  <a:gd name="connsiteY46" fmla="*/ 157536 h 315913"/>
                  <a:gd name="connsiteX47" fmla="*/ 107951 w 331788"/>
                  <a:gd name="connsiteY47" fmla="*/ 129801 h 315913"/>
                  <a:gd name="connsiteX48" fmla="*/ 101456 w 331788"/>
                  <a:gd name="connsiteY48" fmla="*/ 122237 h 315913"/>
                  <a:gd name="connsiteX49" fmla="*/ 72881 w 331788"/>
                  <a:gd name="connsiteY49" fmla="*/ 122237 h 315913"/>
                  <a:gd name="connsiteX50" fmla="*/ 65088 w 331788"/>
                  <a:gd name="connsiteY50" fmla="*/ 129801 h 315913"/>
                  <a:gd name="connsiteX51" fmla="*/ 65088 w 331788"/>
                  <a:gd name="connsiteY51" fmla="*/ 157536 h 315913"/>
                  <a:gd name="connsiteX52" fmla="*/ 72881 w 331788"/>
                  <a:gd name="connsiteY52" fmla="*/ 165100 h 315913"/>
                  <a:gd name="connsiteX53" fmla="*/ 79376 w 331788"/>
                  <a:gd name="connsiteY53" fmla="*/ 157536 h 315913"/>
                  <a:gd name="connsiteX54" fmla="*/ 79376 w 331788"/>
                  <a:gd name="connsiteY54" fmla="*/ 129801 h 315913"/>
                  <a:gd name="connsiteX55" fmla="*/ 72881 w 331788"/>
                  <a:gd name="connsiteY55" fmla="*/ 122237 h 315913"/>
                  <a:gd name="connsiteX56" fmla="*/ 258908 w 331788"/>
                  <a:gd name="connsiteY56" fmla="*/ 65087 h 315913"/>
                  <a:gd name="connsiteX57" fmla="*/ 252413 w 331788"/>
                  <a:gd name="connsiteY57" fmla="*/ 71581 h 315913"/>
                  <a:gd name="connsiteX58" fmla="*/ 252413 w 331788"/>
                  <a:gd name="connsiteY58" fmla="*/ 100157 h 315913"/>
                  <a:gd name="connsiteX59" fmla="*/ 258908 w 331788"/>
                  <a:gd name="connsiteY59" fmla="*/ 107950 h 315913"/>
                  <a:gd name="connsiteX60" fmla="*/ 266701 w 331788"/>
                  <a:gd name="connsiteY60" fmla="*/ 100157 h 315913"/>
                  <a:gd name="connsiteX61" fmla="*/ 266701 w 331788"/>
                  <a:gd name="connsiteY61" fmla="*/ 71581 h 315913"/>
                  <a:gd name="connsiteX62" fmla="*/ 258908 w 331788"/>
                  <a:gd name="connsiteY62" fmla="*/ 65087 h 315913"/>
                  <a:gd name="connsiteX63" fmla="*/ 230332 w 331788"/>
                  <a:gd name="connsiteY63" fmla="*/ 65087 h 315913"/>
                  <a:gd name="connsiteX64" fmla="*/ 223838 w 331788"/>
                  <a:gd name="connsiteY64" fmla="*/ 71581 h 315913"/>
                  <a:gd name="connsiteX65" fmla="*/ 223838 w 331788"/>
                  <a:gd name="connsiteY65" fmla="*/ 100157 h 315913"/>
                  <a:gd name="connsiteX66" fmla="*/ 230332 w 331788"/>
                  <a:gd name="connsiteY66" fmla="*/ 107950 h 315913"/>
                  <a:gd name="connsiteX67" fmla="*/ 238126 w 331788"/>
                  <a:gd name="connsiteY67" fmla="*/ 100157 h 315913"/>
                  <a:gd name="connsiteX68" fmla="*/ 238126 w 331788"/>
                  <a:gd name="connsiteY68" fmla="*/ 71581 h 315913"/>
                  <a:gd name="connsiteX69" fmla="*/ 230332 w 331788"/>
                  <a:gd name="connsiteY69" fmla="*/ 65087 h 315913"/>
                  <a:gd name="connsiteX70" fmla="*/ 201468 w 331788"/>
                  <a:gd name="connsiteY70" fmla="*/ 65087 h 315913"/>
                  <a:gd name="connsiteX71" fmla="*/ 193675 w 331788"/>
                  <a:gd name="connsiteY71" fmla="*/ 71581 h 315913"/>
                  <a:gd name="connsiteX72" fmla="*/ 193675 w 331788"/>
                  <a:gd name="connsiteY72" fmla="*/ 100157 h 315913"/>
                  <a:gd name="connsiteX73" fmla="*/ 201468 w 331788"/>
                  <a:gd name="connsiteY73" fmla="*/ 107950 h 315913"/>
                  <a:gd name="connsiteX74" fmla="*/ 207963 w 331788"/>
                  <a:gd name="connsiteY74" fmla="*/ 100157 h 315913"/>
                  <a:gd name="connsiteX75" fmla="*/ 207963 w 331788"/>
                  <a:gd name="connsiteY75" fmla="*/ 71581 h 315913"/>
                  <a:gd name="connsiteX76" fmla="*/ 201468 w 331788"/>
                  <a:gd name="connsiteY76" fmla="*/ 65087 h 315913"/>
                  <a:gd name="connsiteX77" fmla="*/ 128732 w 331788"/>
                  <a:gd name="connsiteY77" fmla="*/ 65087 h 315913"/>
                  <a:gd name="connsiteX78" fmla="*/ 122238 w 331788"/>
                  <a:gd name="connsiteY78" fmla="*/ 71581 h 315913"/>
                  <a:gd name="connsiteX79" fmla="*/ 122238 w 331788"/>
                  <a:gd name="connsiteY79" fmla="*/ 100157 h 315913"/>
                  <a:gd name="connsiteX80" fmla="*/ 128732 w 331788"/>
                  <a:gd name="connsiteY80" fmla="*/ 107950 h 315913"/>
                  <a:gd name="connsiteX81" fmla="*/ 136526 w 331788"/>
                  <a:gd name="connsiteY81" fmla="*/ 100157 h 315913"/>
                  <a:gd name="connsiteX82" fmla="*/ 136526 w 331788"/>
                  <a:gd name="connsiteY82" fmla="*/ 71581 h 315913"/>
                  <a:gd name="connsiteX83" fmla="*/ 128732 w 331788"/>
                  <a:gd name="connsiteY83" fmla="*/ 65087 h 315913"/>
                  <a:gd name="connsiteX84" fmla="*/ 101456 w 331788"/>
                  <a:gd name="connsiteY84" fmla="*/ 65087 h 315913"/>
                  <a:gd name="connsiteX85" fmla="*/ 93663 w 331788"/>
                  <a:gd name="connsiteY85" fmla="*/ 71581 h 315913"/>
                  <a:gd name="connsiteX86" fmla="*/ 93663 w 331788"/>
                  <a:gd name="connsiteY86" fmla="*/ 100157 h 315913"/>
                  <a:gd name="connsiteX87" fmla="*/ 101456 w 331788"/>
                  <a:gd name="connsiteY87" fmla="*/ 107950 h 315913"/>
                  <a:gd name="connsiteX88" fmla="*/ 107951 w 331788"/>
                  <a:gd name="connsiteY88" fmla="*/ 100157 h 315913"/>
                  <a:gd name="connsiteX89" fmla="*/ 107951 w 331788"/>
                  <a:gd name="connsiteY89" fmla="*/ 71581 h 315913"/>
                  <a:gd name="connsiteX90" fmla="*/ 101456 w 331788"/>
                  <a:gd name="connsiteY90" fmla="*/ 65087 h 315913"/>
                  <a:gd name="connsiteX91" fmla="*/ 72881 w 331788"/>
                  <a:gd name="connsiteY91" fmla="*/ 65087 h 315913"/>
                  <a:gd name="connsiteX92" fmla="*/ 65088 w 331788"/>
                  <a:gd name="connsiteY92" fmla="*/ 71581 h 315913"/>
                  <a:gd name="connsiteX93" fmla="*/ 65088 w 331788"/>
                  <a:gd name="connsiteY93" fmla="*/ 100157 h 315913"/>
                  <a:gd name="connsiteX94" fmla="*/ 72881 w 331788"/>
                  <a:gd name="connsiteY94" fmla="*/ 107950 h 315913"/>
                  <a:gd name="connsiteX95" fmla="*/ 79376 w 331788"/>
                  <a:gd name="connsiteY95" fmla="*/ 100157 h 315913"/>
                  <a:gd name="connsiteX96" fmla="*/ 79376 w 331788"/>
                  <a:gd name="connsiteY96" fmla="*/ 71581 h 315913"/>
                  <a:gd name="connsiteX97" fmla="*/ 72881 w 331788"/>
                  <a:gd name="connsiteY97" fmla="*/ 65087 h 315913"/>
                  <a:gd name="connsiteX98" fmla="*/ 107950 w 331788"/>
                  <a:gd name="connsiteY98" fmla="*/ 14287 h 315913"/>
                  <a:gd name="connsiteX99" fmla="*/ 107950 w 331788"/>
                  <a:gd name="connsiteY99" fmla="*/ 28575 h 315913"/>
                  <a:gd name="connsiteX100" fmla="*/ 223838 w 331788"/>
                  <a:gd name="connsiteY100" fmla="*/ 28575 h 315913"/>
                  <a:gd name="connsiteX101" fmla="*/ 223838 w 331788"/>
                  <a:gd name="connsiteY101" fmla="*/ 14287 h 315913"/>
                  <a:gd name="connsiteX102" fmla="*/ 64802 w 331788"/>
                  <a:gd name="connsiteY102" fmla="*/ 0 h 315913"/>
                  <a:gd name="connsiteX103" fmla="*/ 266986 w 331788"/>
                  <a:gd name="connsiteY103" fmla="*/ 0 h 315913"/>
                  <a:gd name="connsiteX104" fmla="*/ 273466 w 331788"/>
                  <a:gd name="connsiteY104" fmla="*/ 6474 h 315913"/>
                  <a:gd name="connsiteX105" fmla="*/ 266986 w 331788"/>
                  <a:gd name="connsiteY105" fmla="*/ 14242 h 315913"/>
                  <a:gd name="connsiteX106" fmla="*/ 238472 w 331788"/>
                  <a:gd name="connsiteY106" fmla="*/ 14242 h 315913"/>
                  <a:gd name="connsiteX107" fmla="*/ 238472 w 331788"/>
                  <a:gd name="connsiteY107" fmla="*/ 28484 h 315913"/>
                  <a:gd name="connsiteX108" fmla="*/ 303275 w 331788"/>
                  <a:gd name="connsiteY108" fmla="*/ 28484 h 315913"/>
                  <a:gd name="connsiteX109" fmla="*/ 309755 w 331788"/>
                  <a:gd name="connsiteY109" fmla="*/ 34958 h 315913"/>
                  <a:gd name="connsiteX110" fmla="*/ 309755 w 331788"/>
                  <a:gd name="connsiteY110" fmla="*/ 301671 h 315913"/>
                  <a:gd name="connsiteX111" fmla="*/ 324012 w 331788"/>
                  <a:gd name="connsiteY111" fmla="*/ 301671 h 315913"/>
                  <a:gd name="connsiteX112" fmla="*/ 331788 w 331788"/>
                  <a:gd name="connsiteY112" fmla="*/ 309439 h 315913"/>
                  <a:gd name="connsiteX113" fmla="*/ 324012 w 331788"/>
                  <a:gd name="connsiteY113" fmla="*/ 315913 h 315913"/>
                  <a:gd name="connsiteX114" fmla="*/ 7776 w 331788"/>
                  <a:gd name="connsiteY114" fmla="*/ 315913 h 315913"/>
                  <a:gd name="connsiteX115" fmla="*/ 0 w 331788"/>
                  <a:gd name="connsiteY115" fmla="*/ 309439 h 315913"/>
                  <a:gd name="connsiteX116" fmla="*/ 7776 w 331788"/>
                  <a:gd name="connsiteY116" fmla="*/ 301671 h 315913"/>
                  <a:gd name="connsiteX117" fmla="*/ 22033 w 331788"/>
                  <a:gd name="connsiteY117" fmla="*/ 301671 h 315913"/>
                  <a:gd name="connsiteX118" fmla="*/ 22033 w 331788"/>
                  <a:gd name="connsiteY118" fmla="*/ 34958 h 315913"/>
                  <a:gd name="connsiteX119" fmla="*/ 28513 w 331788"/>
                  <a:gd name="connsiteY119" fmla="*/ 28484 h 315913"/>
                  <a:gd name="connsiteX120" fmla="*/ 93315 w 331788"/>
                  <a:gd name="connsiteY120" fmla="*/ 28484 h 315913"/>
                  <a:gd name="connsiteX121" fmla="*/ 93315 w 331788"/>
                  <a:gd name="connsiteY121" fmla="*/ 14242 h 315913"/>
                  <a:gd name="connsiteX122" fmla="*/ 64802 w 331788"/>
                  <a:gd name="connsiteY122" fmla="*/ 14242 h 315913"/>
                  <a:gd name="connsiteX123" fmla="*/ 58322 w 331788"/>
                  <a:gd name="connsiteY123" fmla="*/ 6474 h 315913"/>
                  <a:gd name="connsiteX124" fmla="*/ 64802 w 331788"/>
                  <a:gd name="connsiteY124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31788" h="315913">
                    <a:moveTo>
                      <a:pt x="101402" y="200025"/>
                    </a:moveTo>
                    <a:cubicBezTo>
                      <a:pt x="97532" y="200025"/>
                      <a:pt x="93663" y="203933"/>
                      <a:pt x="93663" y="207840"/>
                    </a:cubicBezTo>
                    <a:cubicBezTo>
                      <a:pt x="93663" y="207840"/>
                      <a:pt x="93663" y="207840"/>
                      <a:pt x="93663" y="301625"/>
                    </a:cubicBezTo>
                    <a:cubicBezTo>
                      <a:pt x="93663" y="301625"/>
                      <a:pt x="93663" y="301625"/>
                      <a:pt x="137518" y="301625"/>
                    </a:cubicBezTo>
                    <a:cubicBezTo>
                      <a:pt x="137518" y="301625"/>
                      <a:pt x="137518" y="301625"/>
                      <a:pt x="137518" y="250825"/>
                    </a:cubicBezTo>
                    <a:cubicBezTo>
                      <a:pt x="137518" y="246917"/>
                      <a:pt x="140097" y="244312"/>
                      <a:pt x="143967" y="244312"/>
                    </a:cubicBezTo>
                    <a:cubicBezTo>
                      <a:pt x="143967" y="244312"/>
                      <a:pt x="143967" y="244312"/>
                      <a:pt x="187822" y="244312"/>
                    </a:cubicBezTo>
                    <a:cubicBezTo>
                      <a:pt x="191691" y="244312"/>
                      <a:pt x="194271" y="246917"/>
                      <a:pt x="194271" y="250825"/>
                    </a:cubicBezTo>
                    <a:cubicBezTo>
                      <a:pt x="194271" y="250825"/>
                      <a:pt x="194271" y="250825"/>
                      <a:pt x="194271" y="301625"/>
                    </a:cubicBezTo>
                    <a:cubicBezTo>
                      <a:pt x="194271" y="301625"/>
                      <a:pt x="194271" y="301625"/>
                      <a:pt x="230387" y="301625"/>
                    </a:cubicBezTo>
                    <a:cubicBezTo>
                      <a:pt x="234256" y="301625"/>
                      <a:pt x="238126" y="299020"/>
                      <a:pt x="238126" y="295112"/>
                    </a:cubicBezTo>
                    <a:lnTo>
                      <a:pt x="238126" y="207840"/>
                    </a:lnTo>
                    <a:cubicBezTo>
                      <a:pt x="238126" y="203933"/>
                      <a:pt x="234256" y="200025"/>
                      <a:pt x="230387" y="200025"/>
                    </a:cubicBezTo>
                    <a:cubicBezTo>
                      <a:pt x="230387" y="200025"/>
                      <a:pt x="230387" y="200025"/>
                      <a:pt x="101402" y="200025"/>
                    </a:cubicBezTo>
                    <a:close/>
                    <a:moveTo>
                      <a:pt x="258908" y="122237"/>
                    </a:moveTo>
                    <a:cubicBezTo>
                      <a:pt x="255011" y="122237"/>
                      <a:pt x="252413" y="124758"/>
                      <a:pt x="252413" y="129801"/>
                    </a:cubicBezTo>
                    <a:cubicBezTo>
                      <a:pt x="252413" y="129801"/>
                      <a:pt x="252413" y="129801"/>
                      <a:pt x="252413" y="157536"/>
                    </a:cubicBezTo>
                    <a:cubicBezTo>
                      <a:pt x="252413" y="161318"/>
                      <a:pt x="255011" y="165100"/>
                      <a:pt x="258908" y="165100"/>
                    </a:cubicBezTo>
                    <a:cubicBezTo>
                      <a:pt x="264103" y="165100"/>
                      <a:pt x="266701" y="161318"/>
                      <a:pt x="266701" y="157536"/>
                    </a:cubicBezTo>
                    <a:lnTo>
                      <a:pt x="266701" y="129801"/>
                    </a:lnTo>
                    <a:cubicBezTo>
                      <a:pt x="266701" y="124758"/>
                      <a:pt x="264103" y="122237"/>
                      <a:pt x="258908" y="122237"/>
                    </a:cubicBezTo>
                    <a:close/>
                    <a:moveTo>
                      <a:pt x="230332" y="122237"/>
                    </a:moveTo>
                    <a:cubicBezTo>
                      <a:pt x="226436" y="122237"/>
                      <a:pt x="223838" y="124758"/>
                      <a:pt x="223838" y="129801"/>
                    </a:cubicBezTo>
                    <a:cubicBezTo>
                      <a:pt x="223838" y="129801"/>
                      <a:pt x="223838" y="129801"/>
                      <a:pt x="223838" y="157536"/>
                    </a:cubicBezTo>
                    <a:cubicBezTo>
                      <a:pt x="223838" y="161318"/>
                      <a:pt x="226436" y="165100"/>
                      <a:pt x="230332" y="165100"/>
                    </a:cubicBezTo>
                    <a:cubicBezTo>
                      <a:pt x="234229" y="165100"/>
                      <a:pt x="238126" y="161318"/>
                      <a:pt x="238126" y="157536"/>
                    </a:cubicBezTo>
                    <a:lnTo>
                      <a:pt x="238126" y="129801"/>
                    </a:lnTo>
                    <a:cubicBezTo>
                      <a:pt x="238126" y="124758"/>
                      <a:pt x="234229" y="122237"/>
                      <a:pt x="230332" y="122237"/>
                    </a:cubicBezTo>
                    <a:close/>
                    <a:moveTo>
                      <a:pt x="201468" y="122237"/>
                    </a:moveTo>
                    <a:cubicBezTo>
                      <a:pt x="196273" y="122237"/>
                      <a:pt x="193675" y="124758"/>
                      <a:pt x="193675" y="129801"/>
                    </a:cubicBezTo>
                    <a:cubicBezTo>
                      <a:pt x="193675" y="129801"/>
                      <a:pt x="193675" y="129801"/>
                      <a:pt x="193675" y="157536"/>
                    </a:cubicBezTo>
                    <a:cubicBezTo>
                      <a:pt x="193675" y="161318"/>
                      <a:pt x="196273" y="165100"/>
                      <a:pt x="201468" y="165100"/>
                    </a:cubicBezTo>
                    <a:cubicBezTo>
                      <a:pt x="205365" y="165100"/>
                      <a:pt x="207963" y="161318"/>
                      <a:pt x="207963" y="157536"/>
                    </a:cubicBezTo>
                    <a:cubicBezTo>
                      <a:pt x="207963" y="157536"/>
                      <a:pt x="207963" y="157536"/>
                      <a:pt x="207963" y="129801"/>
                    </a:cubicBezTo>
                    <a:cubicBezTo>
                      <a:pt x="207963" y="124758"/>
                      <a:pt x="205365" y="122237"/>
                      <a:pt x="201468" y="122237"/>
                    </a:cubicBezTo>
                    <a:close/>
                    <a:moveTo>
                      <a:pt x="128732" y="122237"/>
                    </a:moveTo>
                    <a:cubicBezTo>
                      <a:pt x="124836" y="122237"/>
                      <a:pt x="122238" y="124758"/>
                      <a:pt x="122238" y="129801"/>
                    </a:cubicBezTo>
                    <a:cubicBezTo>
                      <a:pt x="122238" y="129801"/>
                      <a:pt x="122238" y="129801"/>
                      <a:pt x="122238" y="157536"/>
                    </a:cubicBezTo>
                    <a:cubicBezTo>
                      <a:pt x="122238" y="161318"/>
                      <a:pt x="124836" y="165100"/>
                      <a:pt x="128732" y="165100"/>
                    </a:cubicBezTo>
                    <a:cubicBezTo>
                      <a:pt x="133928" y="165100"/>
                      <a:pt x="136526" y="161318"/>
                      <a:pt x="136526" y="157536"/>
                    </a:cubicBezTo>
                    <a:cubicBezTo>
                      <a:pt x="136526" y="157536"/>
                      <a:pt x="136526" y="157536"/>
                      <a:pt x="136526" y="129801"/>
                    </a:cubicBezTo>
                    <a:cubicBezTo>
                      <a:pt x="136526" y="124758"/>
                      <a:pt x="133928" y="122237"/>
                      <a:pt x="128732" y="122237"/>
                    </a:cubicBezTo>
                    <a:close/>
                    <a:moveTo>
                      <a:pt x="101456" y="122237"/>
                    </a:moveTo>
                    <a:cubicBezTo>
                      <a:pt x="97559" y="122237"/>
                      <a:pt x="93663" y="124758"/>
                      <a:pt x="93663" y="129801"/>
                    </a:cubicBezTo>
                    <a:lnTo>
                      <a:pt x="93663" y="157536"/>
                    </a:lnTo>
                    <a:cubicBezTo>
                      <a:pt x="93663" y="161318"/>
                      <a:pt x="97559" y="165100"/>
                      <a:pt x="101456" y="165100"/>
                    </a:cubicBezTo>
                    <a:cubicBezTo>
                      <a:pt x="105353" y="165100"/>
                      <a:pt x="107951" y="161318"/>
                      <a:pt x="107951" y="157536"/>
                    </a:cubicBezTo>
                    <a:cubicBezTo>
                      <a:pt x="107951" y="157536"/>
                      <a:pt x="107951" y="157536"/>
                      <a:pt x="107951" y="129801"/>
                    </a:cubicBezTo>
                    <a:cubicBezTo>
                      <a:pt x="107951" y="124758"/>
                      <a:pt x="105353" y="122237"/>
                      <a:pt x="101456" y="122237"/>
                    </a:cubicBezTo>
                    <a:close/>
                    <a:moveTo>
                      <a:pt x="72881" y="122237"/>
                    </a:moveTo>
                    <a:cubicBezTo>
                      <a:pt x="67686" y="122237"/>
                      <a:pt x="65088" y="124758"/>
                      <a:pt x="65088" y="129801"/>
                    </a:cubicBezTo>
                    <a:cubicBezTo>
                      <a:pt x="65088" y="129801"/>
                      <a:pt x="65088" y="129801"/>
                      <a:pt x="65088" y="157536"/>
                    </a:cubicBezTo>
                    <a:cubicBezTo>
                      <a:pt x="65088" y="161318"/>
                      <a:pt x="67686" y="165100"/>
                      <a:pt x="72881" y="165100"/>
                    </a:cubicBezTo>
                    <a:cubicBezTo>
                      <a:pt x="76778" y="165100"/>
                      <a:pt x="79376" y="161318"/>
                      <a:pt x="79376" y="157536"/>
                    </a:cubicBezTo>
                    <a:lnTo>
                      <a:pt x="79376" y="129801"/>
                    </a:lnTo>
                    <a:cubicBezTo>
                      <a:pt x="79376" y="124758"/>
                      <a:pt x="76778" y="122237"/>
                      <a:pt x="72881" y="122237"/>
                    </a:cubicBezTo>
                    <a:close/>
                    <a:moveTo>
                      <a:pt x="258908" y="65087"/>
                    </a:moveTo>
                    <a:cubicBezTo>
                      <a:pt x="255011" y="65087"/>
                      <a:pt x="252413" y="67685"/>
                      <a:pt x="252413" y="71581"/>
                    </a:cubicBezTo>
                    <a:cubicBezTo>
                      <a:pt x="252413" y="71581"/>
                      <a:pt x="252413" y="71581"/>
                      <a:pt x="252413" y="100157"/>
                    </a:cubicBezTo>
                    <a:cubicBezTo>
                      <a:pt x="252413" y="105352"/>
                      <a:pt x="255011" y="107950"/>
                      <a:pt x="258908" y="107950"/>
                    </a:cubicBezTo>
                    <a:cubicBezTo>
                      <a:pt x="264103" y="107950"/>
                      <a:pt x="266701" y="105352"/>
                      <a:pt x="266701" y="100157"/>
                    </a:cubicBezTo>
                    <a:lnTo>
                      <a:pt x="266701" y="71581"/>
                    </a:lnTo>
                    <a:cubicBezTo>
                      <a:pt x="266701" y="67685"/>
                      <a:pt x="264103" y="65087"/>
                      <a:pt x="258908" y="65087"/>
                    </a:cubicBezTo>
                    <a:close/>
                    <a:moveTo>
                      <a:pt x="230332" y="65087"/>
                    </a:moveTo>
                    <a:cubicBezTo>
                      <a:pt x="226436" y="65087"/>
                      <a:pt x="223838" y="67685"/>
                      <a:pt x="223838" y="71581"/>
                    </a:cubicBezTo>
                    <a:cubicBezTo>
                      <a:pt x="223838" y="71581"/>
                      <a:pt x="223838" y="71581"/>
                      <a:pt x="223838" y="100157"/>
                    </a:cubicBezTo>
                    <a:cubicBezTo>
                      <a:pt x="223838" y="105352"/>
                      <a:pt x="226436" y="107950"/>
                      <a:pt x="230332" y="107950"/>
                    </a:cubicBezTo>
                    <a:cubicBezTo>
                      <a:pt x="234229" y="107950"/>
                      <a:pt x="238126" y="105352"/>
                      <a:pt x="238126" y="100157"/>
                    </a:cubicBezTo>
                    <a:lnTo>
                      <a:pt x="238126" y="71581"/>
                    </a:lnTo>
                    <a:cubicBezTo>
                      <a:pt x="238126" y="67685"/>
                      <a:pt x="234229" y="65087"/>
                      <a:pt x="230332" y="65087"/>
                    </a:cubicBezTo>
                    <a:close/>
                    <a:moveTo>
                      <a:pt x="201468" y="65087"/>
                    </a:moveTo>
                    <a:cubicBezTo>
                      <a:pt x="196273" y="65087"/>
                      <a:pt x="193675" y="67685"/>
                      <a:pt x="193675" y="71581"/>
                    </a:cubicBezTo>
                    <a:cubicBezTo>
                      <a:pt x="193675" y="71581"/>
                      <a:pt x="193675" y="71581"/>
                      <a:pt x="193675" y="100157"/>
                    </a:cubicBezTo>
                    <a:cubicBezTo>
                      <a:pt x="193675" y="105352"/>
                      <a:pt x="196273" y="107950"/>
                      <a:pt x="201468" y="107950"/>
                    </a:cubicBezTo>
                    <a:cubicBezTo>
                      <a:pt x="205365" y="107950"/>
                      <a:pt x="207963" y="105352"/>
                      <a:pt x="207963" y="100157"/>
                    </a:cubicBezTo>
                    <a:cubicBezTo>
                      <a:pt x="207963" y="100157"/>
                      <a:pt x="207963" y="100157"/>
                      <a:pt x="207963" y="71581"/>
                    </a:cubicBezTo>
                    <a:cubicBezTo>
                      <a:pt x="207963" y="67685"/>
                      <a:pt x="205365" y="65087"/>
                      <a:pt x="201468" y="65087"/>
                    </a:cubicBezTo>
                    <a:close/>
                    <a:moveTo>
                      <a:pt x="128732" y="65087"/>
                    </a:moveTo>
                    <a:cubicBezTo>
                      <a:pt x="124836" y="65087"/>
                      <a:pt x="122238" y="67685"/>
                      <a:pt x="122238" y="71581"/>
                    </a:cubicBezTo>
                    <a:cubicBezTo>
                      <a:pt x="122238" y="71581"/>
                      <a:pt x="122238" y="71581"/>
                      <a:pt x="122238" y="100157"/>
                    </a:cubicBezTo>
                    <a:cubicBezTo>
                      <a:pt x="122238" y="105352"/>
                      <a:pt x="124836" y="107950"/>
                      <a:pt x="128732" y="107950"/>
                    </a:cubicBezTo>
                    <a:cubicBezTo>
                      <a:pt x="133928" y="107950"/>
                      <a:pt x="136526" y="105352"/>
                      <a:pt x="136526" y="100157"/>
                    </a:cubicBezTo>
                    <a:cubicBezTo>
                      <a:pt x="136526" y="100157"/>
                      <a:pt x="136526" y="100157"/>
                      <a:pt x="136526" y="71581"/>
                    </a:cubicBezTo>
                    <a:cubicBezTo>
                      <a:pt x="136526" y="67685"/>
                      <a:pt x="133928" y="65087"/>
                      <a:pt x="128732" y="65087"/>
                    </a:cubicBezTo>
                    <a:close/>
                    <a:moveTo>
                      <a:pt x="101456" y="65087"/>
                    </a:moveTo>
                    <a:cubicBezTo>
                      <a:pt x="97559" y="65087"/>
                      <a:pt x="93663" y="67685"/>
                      <a:pt x="93663" y="71581"/>
                    </a:cubicBezTo>
                    <a:lnTo>
                      <a:pt x="93663" y="100157"/>
                    </a:lnTo>
                    <a:cubicBezTo>
                      <a:pt x="93663" y="105352"/>
                      <a:pt x="97559" y="107950"/>
                      <a:pt x="101456" y="107950"/>
                    </a:cubicBezTo>
                    <a:cubicBezTo>
                      <a:pt x="105353" y="107950"/>
                      <a:pt x="107951" y="105352"/>
                      <a:pt x="107951" y="100157"/>
                    </a:cubicBezTo>
                    <a:cubicBezTo>
                      <a:pt x="107951" y="100157"/>
                      <a:pt x="107951" y="100157"/>
                      <a:pt x="107951" y="71581"/>
                    </a:cubicBezTo>
                    <a:cubicBezTo>
                      <a:pt x="107951" y="67685"/>
                      <a:pt x="105353" y="65087"/>
                      <a:pt x="101456" y="65087"/>
                    </a:cubicBezTo>
                    <a:close/>
                    <a:moveTo>
                      <a:pt x="72881" y="65087"/>
                    </a:moveTo>
                    <a:cubicBezTo>
                      <a:pt x="67686" y="65087"/>
                      <a:pt x="65088" y="67685"/>
                      <a:pt x="65088" y="71581"/>
                    </a:cubicBezTo>
                    <a:cubicBezTo>
                      <a:pt x="65088" y="71581"/>
                      <a:pt x="65088" y="71581"/>
                      <a:pt x="65088" y="100157"/>
                    </a:cubicBezTo>
                    <a:cubicBezTo>
                      <a:pt x="65088" y="105352"/>
                      <a:pt x="67686" y="107950"/>
                      <a:pt x="72881" y="107950"/>
                    </a:cubicBezTo>
                    <a:cubicBezTo>
                      <a:pt x="76778" y="107950"/>
                      <a:pt x="79376" y="105352"/>
                      <a:pt x="79376" y="100157"/>
                    </a:cubicBezTo>
                    <a:lnTo>
                      <a:pt x="79376" y="71581"/>
                    </a:lnTo>
                    <a:cubicBezTo>
                      <a:pt x="79376" y="67685"/>
                      <a:pt x="76778" y="65087"/>
                      <a:pt x="72881" y="65087"/>
                    </a:cubicBezTo>
                    <a:close/>
                    <a:moveTo>
                      <a:pt x="107950" y="14287"/>
                    </a:moveTo>
                    <a:lnTo>
                      <a:pt x="107950" y="28575"/>
                    </a:lnTo>
                    <a:lnTo>
                      <a:pt x="223838" y="28575"/>
                    </a:lnTo>
                    <a:lnTo>
                      <a:pt x="223838" y="14287"/>
                    </a:lnTo>
                    <a:close/>
                    <a:moveTo>
                      <a:pt x="64802" y="0"/>
                    </a:moveTo>
                    <a:cubicBezTo>
                      <a:pt x="64802" y="0"/>
                      <a:pt x="64802" y="0"/>
                      <a:pt x="266986" y="0"/>
                    </a:cubicBezTo>
                    <a:cubicBezTo>
                      <a:pt x="270874" y="0"/>
                      <a:pt x="273466" y="2589"/>
                      <a:pt x="273466" y="6474"/>
                    </a:cubicBezTo>
                    <a:cubicBezTo>
                      <a:pt x="273466" y="10358"/>
                      <a:pt x="270874" y="14242"/>
                      <a:pt x="266986" y="14242"/>
                    </a:cubicBezTo>
                    <a:cubicBezTo>
                      <a:pt x="266986" y="14242"/>
                      <a:pt x="266986" y="14242"/>
                      <a:pt x="238472" y="14242"/>
                    </a:cubicBezTo>
                    <a:cubicBezTo>
                      <a:pt x="238472" y="14242"/>
                      <a:pt x="238472" y="14242"/>
                      <a:pt x="238472" y="28484"/>
                    </a:cubicBezTo>
                    <a:cubicBezTo>
                      <a:pt x="238472" y="28484"/>
                      <a:pt x="238472" y="28484"/>
                      <a:pt x="303275" y="28484"/>
                    </a:cubicBezTo>
                    <a:cubicBezTo>
                      <a:pt x="307163" y="28484"/>
                      <a:pt x="309755" y="31073"/>
                      <a:pt x="309755" y="34958"/>
                    </a:cubicBezTo>
                    <a:cubicBezTo>
                      <a:pt x="309755" y="34958"/>
                      <a:pt x="309755" y="34958"/>
                      <a:pt x="309755" y="301671"/>
                    </a:cubicBezTo>
                    <a:cubicBezTo>
                      <a:pt x="309755" y="301671"/>
                      <a:pt x="309755" y="301671"/>
                      <a:pt x="324012" y="301671"/>
                    </a:cubicBezTo>
                    <a:cubicBezTo>
                      <a:pt x="329196" y="301671"/>
                      <a:pt x="331788" y="305555"/>
                      <a:pt x="331788" y="309439"/>
                    </a:cubicBezTo>
                    <a:cubicBezTo>
                      <a:pt x="331788" y="313324"/>
                      <a:pt x="329196" y="315913"/>
                      <a:pt x="324012" y="315913"/>
                    </a:cubicBezTo>
                    <a:cubicBezTo>
                      <a:pt x="324012" y="315913"/>
                      <a:pt x="324012" y="315913"/>
                      <a:pt x="7776" y="315913"/>
                    </a:cubicBezTo>
                    <a:cubicBezTo>
                      <a:pt x="2592" y="315913"/>
                      <a:pt x="0" y="313324"/>
                      <a:pt x="0" y="309439"/>
                    </a:cubicBezTo>
                    <a:cubicBezTo>
                      <a:pt x="0" y="305555"/>
                      <a:pt x="2592" y="301671"/>
                      <a:pt x="7776" y="301671"/>
                    </a:cubicBezTo>
                    <a:cubicBezTo>
                      <a:pt x="7776" y="301671"/>
                      <a:pt x="7776" y="301671"/>
                      <a:pt x="22033" y="301671"/>
                    </a:cubicBezTo>
                    <a:cubicBezTo>
                      <a:pt x="22033" y="301671"/>
                      <a:pt x="22033" y="301671"/>
                      <a:pt x="22033" y="34958"/>
                    </a:cubicBezTo>
                    <a:cubicBezTo>
                      <a:pt x="22033" y="31073"/>
                      <a:pt x="24625" y="28484"/>
                      <a:pt x="28513" y="28484"/>
                    </a:cubicBezTo>
                    <a:cubicBezTo>
                      <a:pt x="28513" y="28484"/>
                      <a:pt x="28513" y="28484"/>
                      <a:pt x="93315" y="28484"/>
                    </a:cubicBezTo>
                    <a:cubicBezTo>
                      <a:pt x="93315" y="28484"/>
                      <a:pt x="93315" y="28484"/>
                      <a:pt x="93315" y="14242"/>
                    </a:cubicBezTo>
                    <a:cubicBezTo>
                      <a:pt x="93315" y="14242"/>
                      <a:pt x="93315" y="14242"/>
                      <a:pt x="64802" y="14242"/>
                    </a:cubicBezTo>
                    <a:cubicBezTo>
                      <a:pt x="60914" y="14242"/>
                      <a:pt x="58322" y="10358"/>
                      <a:pt x="58322" y="6474"/>
                    </a:cubicBezTo>
                    <a:cubicBezTo>
                      <a:pt x="58322" y="2589"/>
                      <a:pt x="60914" y="0"/>
                      <a:pt x="64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îŝlíḋ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16451" y="1661254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陈疏桐</a:t>
              </a:r>
              <a:r>
                <a:rPr lang="en-US" altLang="zh-CN" b="1" dirty="0"/>
                <a:t>——Scrum Master</a:t>
              </a:r>
              <a:endParaRPr lang="en-US" altLang="zh-CN" sz="1800" b="1" dirty="0"/>
            </a:p>
          </p:txBody>
        </p:sp>
        <p:sp>
          <p:nvSpPr>
            <p:cNvPr id="10" name="isľíd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16451" y="2505712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张作柏</a:t>
              </a:r>
              <a:r>
                <a:rPr lang="en-US" altLang="zh-CN" b="1" dirty="0"/>
                <a:t>——</a:t>
              </a:r>
              <a:r>
                <a:rPr lang="zh-CN" altLang="en-US" b="1" dirty="0"/>
                <a:t>产品负责人</a:t>
              </a:r>
              <a:endParaRPr lang="en-US" altLang="zh-CN" sz="1800" b="1" dirty="0"/>
            </a:p>
          </p:txBody>
        </p:sp>
        <p:sp>
          <p:nvSpPr>
            <p:cNvPr id="11" name="ïśļî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5014942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endParaRPr lang="en-US" altLang="zh-CN" sz="1100" dirty="0"/>
            </a:p>
          </p:txBody>
        </p:sp>
        <p:sp>
          <p:nvSpPr>
            <p:cNvPr id="12" name="ï$ḻiḋ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84476" y="3429000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全体组员</a:t>
              </a:r>
              <a:r>
                <a:rPr lang="en-US" altLang="zh-CN" b="1" dirty="0"/>
                <a:t>——</a:t>
              </a:r>
              <a:r>
                <a:rPr lang="zh-CN" altLang="en-US" b="1" dirty="0"/>
                <a:t>开发成员</a:t>
              </a:r>
              <a:endParaRPr lang="en-US" altLang="zh-CN" sz="1800" b="1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A62AA84-0824-4696-B588-AA9725475509}"/>
                </a:ext>
              </a:extLst>
            </p:cNvPr>
            <p:cNvCxnSpPr>
              <a:cxnSpLocks/>
            </p:cNvCxnSpPr>
            <p:nvPr/>
          </p:nvCxnSpPr>
          <p:spPr>
            <a:xfrm>
              <a:off x="711918" y="2136395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6031032-722C-44BE-B605-6674B8D0F6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2993462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sḻiď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20231" y="2814981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ja-JP" b="1" dirty="0" err="1"/>
                <a:t>G</a:t>
              </a:r>
              <a:r>
                <a:rPr lang="en-US" altLang="zh-CN" b="1" dirty="0" err="1"/>
                <a:t>ithub</a:t>
              </a:r>
              <a:r>
                <a:rPr lang="en-US" altLang="zh-CN" b="1" dirty="0"/>
                <a:t> </a:t>
              </a:r>
              <a:r>
                <a:rPr lang="zh-CN" altLang="en-US" b="1" dirty="0"/>
                <a:t>协作开发</a:t>
              </a:r>
              <a:endParaRPr lang="en-US" altLang="zh-CN" sz="1800" b="1" dirty="0"/>
            </a:p>
          </p:txBody>
        </p:sp>
        <p:sp>
          <p:nvSpPr>
            <p:cNvPr id="18" name="ï$1íď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02186" y="3917067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ja-JP" b="1" dirty="0"/>
                <a:t>G</a:t>
              </a:r>
              <a:r>
                <a:rPr lang="en-US" altLang="zh-CN" b="1" dirty="0"/>
                <a:t>oogle Drive </a:t>
              </a:r>
              <a:r>
                <a:rPr lang="zh-CN" altLang="en-US" b="1" dirty="0"/>
                <a:t>共享文件</a:t>
              </a:r>
              <a:endParaRPr lang="en-US" altLang="zh-CN" b="1" dirty="0"/>
            </a:p>
          </p:txBody>
        </p:sp>
        <p:sp>
          <p:nvSpPr>
            <p:cNvPr id="20" name="ïSļîď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28700" y="5031351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ja-JP" b="1" dirty="0"/>
                <a:t>O</a:t>
              </a:r>
              <a:r>
                <a:rPr lang="en-US" altLang="zh-CN" b="1" dirty="0"/>
                <a:t>verleaf </a:t>
              </a:r>
              <a:r>
                <a:rPr lang="zh-CN" altLang="en-US" b="1" dirty="0"/>
                <a:t>书写报告</a:t>
              </a:r>
              <a:endParaRPr lang="en-US" altLang="zh-CN" b="1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ABA60C7-77F4-4EA2-B861-752DE3891EFF}"/>
                </a:ext>
              </a:extLst>
            </p:cNvPr>
            <p:cNvCxnSpPr>
              <a:cxnSpLocks/>
            </p:cNvCxnSpPr>
            <p:nvPr/>
          </p:nvCxnSpPr>
          <p:spPr>
            <a:xfrm>
              <a:off x="8789075" y="3323922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8BC096D-1E2A-4CCD-B717-A0663B681E49}"/>
                </a:ext>
              </a:extLst>
            </p:cNvPr>
            <p:cNvCxnSpPr>
              <a:cxnSpLocks/>
            </p:cNvCxnSpPr>
            <p:nvPr/>
          </p:nvCxnSpPr>
          <p:spPr>
            <a:xfrm>
              <a:off x="8782213" y="4380206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标题 1">
            <a:extLst>
              <a:ext uri="{FF2B5EF4-FFF2-40B4-BE49-F238E27FC236}">
                <a16:creationId xmlns:a16="http://schemas.microsoft.com/office/drawing/2014/main" id="{2E02BEA3-08FE-5F4A-B7AB-806F31F8583D}"/>
              </a:ext>
            </a:extLst>
          </p:cNvPr>
          <p:cNvSpPr txBox="1">
            <a:spLocks/>
          </p:cNvSpPr>
          <p:nvPr/>
        </p:nvSpPr>
        <p:spPr>
          <a:xfrm>
            <a:off x="621043" y="159138"/>
            <a:ext cx="10801350" cy="937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S</a:t>
            </a:r>
            <a:r>
              <a:rPr lang="en-US" altLang="zh-CN" dirty="0"/>
              <a:t>crum</a:t>
            </a:r>
            <a:r>
              <a:rPr lang="zh-CN" altLang="en-US" dirty="0"/>
              <a:t>敏捷开发</a:t>
            </a:r>
          </a:p>
        </p:txBody>
      </p:sp>
      <p:sp>
        <p:nvSpPr>
          <p:cNvPr id="32" name="Title 30">
            <a:extLst>
              <a:ext uri="{FF2B5EF4-FFF2-40B4-BE49-F238E27FC236}">
                <a16:creationId xmlns:a16="http://schemas.microsoft.com/office/drawing/2014/main" id="{45E22178-8900-1841-AC77-AD463F7A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001" y="4903303"/>
            <a:ext cx="1839510" cy="524063"/>
          </a:xfrm>
        </p:spPr>
        <p:txBody>
          <a:bodyPr>
            <a:normAutofit/>
          </a:bodyPr>
          <a:lstStyle/>
          <a:p>
            <a:r>
              <a:rPr lang="zh-CN" altLang="en-US" dirty="0">
                <a:hlinkClick r:id="rId3"/>
              </a:rPr>
              <a:t>开发模式</a:t>
            </a:r>
            <a:endParaRPr lang="en-US" dirty="0">
              <a:hlinkClick r:id="rId3"/>
            </a:endParaRPr>
          </a:p>
        </p:txBody>
      </p:sp>
      <p:sp>
        <p:nvSpPr>
          <p:cNvPr id="33" name="Title 30">
            <a:hlinkClick r:id="rId4"/>
            <a:extLst>
              <a:ext uri="{FF2B5EF4-FFF2-40B4-BE49-F238E27FC236}">
                <a16:creationId xmlns:a16="http://schemas.microsoft.com/office/drawing/2014/main" id="{860809B5-1FCA-D345-A387-030E77390021}"/>
              </a:ext>
            </a:extLst>
          </p:cNvPr>
          <p:cNvSpPr txBox="1">
            <a:spLocks/>
          </p:cNvSpPr>
          <p:nvPr/>
        </p:nvSpPr>
        <p:spPr>
          <a:xfrm>
            <a:off x="7108814" y="1783893"/>
            <a:ext cx="1839510" cy="5240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协作平台</a:t>
            </a:r>
            <a:endParaRPr lang="en-US" dirty="0"/>
          </a:p>
        </p:txBody>
      </p:sp>
      <p:cxnSp>
        <p:nvCxnSpPr>
          <p:cNvPr id="34" name="直接连接符 13">
            <a:extLst>
              <a:ext uri="{FF2B5EF4-FFF2-40B4-BE49-F238E27FC236}">
                <a16:creationId xmlns:a16="http://schemas.microsoft.com/office/drawing/2014/main" id="{EE082031-5601-E244-9849-1DA49D39FDE6}"/>
              </a:ext>
            </a:extLst>
          </p:cNvPr>
          <p:cNvCxnSpPr>
            <a:cxnSpLocks/>
          </p:cNvCxnSpPr>
          <p:nvPr/>
        </p:nvCxnSpPr>
        <p:spPr>
          <a:xfrm>
            <a:off x="742506" y="3918730"/>
            <a:ext cx="275355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21">
            <a:extLst>
              <a:ext uri="{FF2B5EF4-FFF2-40B4-BE49-F238E27FC236}">
                <a16:creationId xmlns:a16="http://schemas.microsoft.com/office/drawing/2014/main" id="{3A12E222-DD4B-DE46-B99A-50ECE4C20D71}"/>
              </a:ext>
            </a:extLst>
          </p:cNvPr>
          <p:cNvCxnSpPr>
            <a:cxnSpLocks/>
          </p:cNvCxnSpPr>
          <p:nvPr/>
        </p:nvCxnSpPr>
        <p:spPr>
          <a:xfrm>
            <a:off x="8914524" y="5572341"/>
            <a:ext cx="258215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79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进度记录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pSp>
        <p:nvGrpSpPr>
          <p:cNvPr id="5" name="311f4e3a-3ee7-457c-b621-80829db5ec0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6387" y="1123951"/>
            <a:ext cx="10762938" cy="4960049"/>
            <a:chOff x="756387" y="1123951"/>
            <a:chExt cx="10762938" cy="4960049"/>
          </a:xfrm>
        </p:grpSpPr>
        <p:grpSp>
          <p:nvGrpSpPr>
            <p:cNvPr id="6" name="isḻïḍè">
              <a:extLst>
                <a:ext uri="{FF2B5EF4-FFF2-40B4-BE49-F238E27FC236}">
                  <a16:creationId xmlns:a16="http://schemas.microsoft.com/office/drawing/2014/main" id="{3D19E085-6CC1-40C0-8A39-426A17CEDE6E}"/>
                </a:ext>
              </a:extLst>
            </p:cNvPr>
            <p:cNvGrpSpPr/>
            <p:nvPr/>
          </p:nvGrpSpPr>
          <p:grpSpPr>
            <a:xfrm>
              <a:off x="5914873" y="1584000"/>
              <a:ext cx="5604452" cy="4127710"/>
              <a:chOff x="5914873" y="1854001"/>
              <a:chExt cx="5604452" cy="4127710"/>
            </a:xfrm>
          </p:grpSpPr>
          <p:sp>
            <p:nvSpPr>
              <p:cNvPr id="11" name="íṧļîdè">
                <a:extLst>
                  <a:ext uri="{FF2B5EF4-FFF2-40B4-BE49-F238E27FC236}">
                    <a16:creationId xmlns:a16="http://schemas.microsoft.com/office/drawing/2014/main" id="{7340650B-45C0-4791-9B6F-047FFF8ABF36}"/>
                  </a:ext>
                </a:extLst>
              </p:cNvPr>
              <p:cNvSpPr/>
              <p:nvPr/>
            </p:nvSpPr>
            <p:spPr>
              <a:xfrm flipV="1">
                <a:off x="6637198" y="5652359"/>
                <a:ext cx="4286725" cy="329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śḻiḋè">
                <a:extLst>
                  <a:ext uri="{FF2B5EF4-FFF2-40B4-BE49-F238E27FC236}">
                    <a16:creationId xmlns:a16="http://schemas.microsoft.com/office/drawing/2014/main" id="{8759B5AB-9FFD-4486-B253-E9934B43A633}"/>
                  </a:ext>
                </a:extLst>
              </p:cNvPr>
              <p:cNvSpPr/>
              <p:nvPr/>
            </p:nvSpPr>
            <p:spPr>
              <a:xfrm rot="4599532" flipV="1">
                <a:off x="4135771" y="3633103"/>
                <a:ext cx="3824378" cy="26617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šļïḋe">
                <a:extLst>
                  <a:ext uri="{FF2B5EF4-FFF2-40B4-BE49-F238E27FC236}">
                    <a16:creationId xmlns:a16="http://schemas.microsoft.com/office/drawing/2014/main" id="{9B76372D-858D-4F96-9AB1-EC930F485B39}"/>
                  </a:ext>
                </a:extLst>
              </p:cNvPr>
              <p:cNvSpPr/>
              <p:nvPr/>
            </p:nvSpPr>
            <p:spPr>
              <a:xfrm>
                <a:off x="6637198" y="3746341"/>
                <a:ext cx="1081297" cy="108129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altLang="zh-CN" sz="1100" b="1" dirty="0"/>
              </a:p>
            </p:txBody>
          </p:sp>
          <p:sp>
            <p:nvSpPr>
              <p:cNvPr id="14" name="íśḻiḓe">
                <a:extLst>
                  <a:ext uri="{FF2B5EF4-FFF2-40B4-BE49-F238E27FC236}">
                    <a16:creationId xmlns:a16="http://schemas.microsoft.com/office/drawing/2014/main" id="{11034764-847E-4258-8EA5-EF6C1B09B595}"/>
                  </a:ext>
                </a:extLst>
              </p:cNvPr>
              <p:cNvSpPr/>
              <p:nvPr/>
            </p:nvSpPr>
            <p:spPr>
              <a:xfrm>
                <a:off x="8069143" y="3966785"/>
                <a:ext cx="1433632" cy="1433634"/>
              </a:xfrm>
              <a:prstGeom prst="ellipse">
                <a:avLst/>
              </a:prstGeom>
              <a:solidFill>
                <a:schemeClr val="accent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000" b="1" dirty="0"/>
                  <a:t>开发文档</a:t>
                </a:r>
                <a:endParaRPr lang="en-US" altLang="zh-CN" sz="2000" dirty="0"/>
              </a:p>
            </p:txBody>
          </p:sp>
          <p:sp>
            <p:nvSpPr>
              <p:cNvPr id="15" name="íṩlíḍe">
                <a:extLst>
                  <a:ext uri="{FF2B5EF4-FFF2-40B4-BE49-F238E27FC236}">
                    <a16:creationId xmlns:a16="http://schemas.microsoft.com/office/drawing/2014/main" id="{AF6D452F-603F-4772-AF7A-CD21EEABA96E}"/>
                  </a:ext>
                </a:extLst>
              </p:cNvPr>
              <p:cNvSpPr/>
              <p:nvPr/>
            </p:nvSpPr>
            <p:spPr>
              <a:xfrm>
                <a:off x="7314119" y="2187709"/>
                <a:ext cx="1676618" cy="1676622"/>
              </a:xfrm>
              <a:prstGeom prst="ellips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ja-JP" b="1" dirty="0"/>
                  <a:t>P</a:t>
                </a:r>
                <a:r>
                  <a:rPr lang="en-US" altLang="zh-CN" b="1" dirty="0"/>
                  <a:t>roject Board</a:t>
                </a:r>
              </a:p>
            </p:txBody>
          </p:sp>
          <p:sp>
            <p:nvSpPr>
              <p:cNvPr id="16" name="îş1íḓê">
                <a:extLst>
                  <a:ext uri="{FF2B5EF4-FFF2-40B4-BE49-F238E27FC236}">
                    <a16:creationId xmlns:a16="http://schemas.microsoft.com/office/drawing/2014/main" id="{C3C2CF76-FF13-4B4C-8EF1-01C6A15C70D9}"/>
                  </a:ext>
                </a:extLst>
              </p:cNvPr>
              <p:cNvSpPr/>
              <p:nvPr/>
            </p:nvSpPr>
            <p:spPr>
              <a:xfrm>
                <a:off x="9188376" y="2135909"/>
                <a:ext cx="2330949" cy="2330954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3200" b="1" dirty="0"/>
                  <a:t>每周立会</a:t>
                </a:r>
                <a:endParaRPr lang="ja-JP" altLang="en-US" sz="3200" dirty="0"/>
              </a:p>
            </p:txBody>
          </p:sp>
          <p:sp>
            <p:nvSpPr>
              <p:cNvPr id="17" name="iṥ1îḑè">
                <a:extLst>
                  <a:ext uri="{FF2B5EF4-FFF2-40B4-BE49-F238E27FC236}">
                    <a16:creationId xmlns:a16="http://schemas.microsoft.com/office/drawing/2014/main" id="{F27D46BD-6CDE-4268-9FAE-02F3521D5798}"/>
                  </a:ext>
                </a:extLst>
              </p:cNvPr>
              <p:cNvSpPr/>
              <p:nvPr/>
            </p:nvSpPr>
            <p:spPr>
              <a:xfrm>
                <a:off x="9830998" y="4647310"/>
                <a:ext cx="824602" cy="82460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altLang="zh-CN" sz="1100" b="1" dirty="0"/>
              </a:p>
            </p:txBody>
          </p:sp>
          <p:sp>
            <p:nvSpPr>
              <p:cNvPr id="18" name="îśḻiďé">
                <a:extLst>
                  <a:ext uri="{FF2B5EF4-FFF2-40B4-BE49-F238E27FC236}">
                    <a16:creationId xmlns:a16="http://schemas.microsoft.com/office/drawing/2014/main" id="{DCFBAA4D-2E9C-40CA-873B-316E3EC6310C}"/>
                  </a:ext>
                </a:extLst>
              </p:cNvPr>
              <p:cNvSpPr/>
              <p:nvPr/>
            </p:nvSpPr>
            <p:spPr>
              <a:xfrm>
                <a:off x="6240931" y="2531952"/>
                <a:ext cx="969494" cy="96949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altLang="zh-CN" sz="1100" b="1" dirty="0"/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A33A229-F34C-4649-B3F7-435FA3D57E07}"/>
                </a:ext>
              </a:extLst>
            </p:cNvPr>
            <p:cNvCxnSpPr/>
            <p:nvPr/>
          </p:nvCxnSpPr>
          <p:spPr>
            <a:xfrm>
              <a:off x="831000" y="1123951"/>
              <a:ext cx="0" cy="4960049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ś1íḍé">
              <a:extLst>
                <a:ext uri="{FF2B5EF4-FFF2-40B4-BE49-F238E27FC236}">
                  <a16:creationId xmlns:a16="http://schemas.microsoft.com/office/drawing/2014/main" id="{2EDF9F11-D9C3-4209-B6F6-3A0A12C3781F}"/>
                </a:ext>
              </a:extLst>
            </p:cNvPr>
            <p:cNvSpPr/>
            <p:nvPr/>
          </p:nvSpPr>
          <p:spPr bwMode="auto">
            <a:xfrm>
              <a:off x="756387" y="3354388"/>
              <a:ext cx="149225" cy="149225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EED24350-4218-46F5-B7E0-DE93B0E55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85" y="1595442"/>
            <a:ext cx="3098621" cy="41000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9FDD3F-B429-43EE-B3A9-52F750229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50" y="1059183"/>
            <a:ext cx="11305220" cy="51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E205A-FB94-4DFE-ACC7-CA2597A7C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任务分解与分派 </a:t>
            </a:r>
            <a:r>
              <a:rPr lang="en-US" altLang="zh-CN" dirty="0"/>
              <a:t>—— Week 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3F742A-D9C4-44C4-B3F7-3D6761E6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4da78c0c-94bf-4188-a5be-bc25ffb19aa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518C488-AC71-4608-937B-9066167CC39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48181" y="1820224"/>
            <a:ext cx="9895638" cy="3753200"/>
            <a:chOff x="1148181" y="1820224"/>
            <a:chExt cx="9895638" cy="3753200"/>
          </a:xfrm>
        </p:grpSpPr>
        <p:sp>
          <p:nvSpPr>
            <p:cNvPr id="6" name="îṧľîḑé">
              <a:extLst>
                <a:ext uri="{FF2B5EF4-FFF2-40B4-BE49-F238E27FC236}">
                  <a16:creationId xmlns:a16="http://schemas.microsoft.com/office/drawing/2014/main" id="{F98B5717-B2EA-4600-9FCA-B5E0CD901F11}"/>
                </a:ext>
              </a:extLst>
            </p:cNvPr>
            <p:cNvSpPr/>
            <p:nvPr/>
          </p:nvSpPr>
          <p:spPr bwMode="auto">
            <a:xfrm>
              <a:off x="3761634" y="4627872"/>
              <a:ext cx="1234992" cy="348665"/>
            </a:xfrm>
            <a:custGeom>
              <a:avLst/>
              <a:gdLst>
                <a:gd name="T0" fmla="*/ 36 w 641"/>
                <a:gd name="T1" fmla="*/ 0 h 181"/>
                <a:gd name="T2" fmla="*/ 28 w 641"/>
                <a:gd name="T3" fmla="*/ 0 h 181"/>
                <a:gd name="T4" fmla="*/ 28 w 641"/>
                <a:gd name="T5" fmla="*/ 109 h 181"/>
                <a:gd name="T6" fmla="*/ 0 w 641"/>
                <a:gd name="T7" fmla="*/ 144 h 181"/>
                <a:gd name="T8" fmla="*/ 36 w 641"/>
                <a:gd name="T9" fmla="*/ 181 h 181"/>
                <a:gd name="T10" fmla="*/ 73 w 641"/>
                <a:gd name="T11" fmla="*/ 144 h 181"/>
                <a:gd name="T12" fmla="*/ 44 w 641"/>
                <a:gd name="T13" fmla="*/ 108 h 181"/>
                <a:gd name="T14" fmla="*/ 44 w 641"/>
                <a:gd name="T15" fmla="*/ 16 h 181"/>
                <a:gd name="T16" fmla="*/ 641 w 641"/>
                <a:gd name="T17" fmla="*/ 16 h 181"/>
                <a:gd name="T18" fmla="*/ 641 w 641"/>
                <a:gd name="T19" fmla="*/ 0 h 181"/>
                <a:gd name="T20" fmla="*/ 44 w 641"/>
                <a:gd name="T21" fmla="*/ 0 h 181"/>
                <a:gd name="T22" fmla="*/ 36 w 641"/>
                <a:gd name="T2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1" h="181">
                  <a:moveTo>
                    <a:pt x="3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12" y="113"/>
                    <a:pt x="0" y="127"/>
                    <a:pt x="0" y="144"/>
                  </a:cubicBezTo>
                  <a:cubicBezTo>
                    <a:pt x="0" y="164"/>
                    <a:pt x="16" y="181"/>
                    <a:pt x="36" y="181"/>
                  </a:cubicBezTo>
                  <a:cubicBezTo>
                    <a:pt x="57" y="181"/>
                    <a:pt x="73" y="164"/>
                    <a:pt x="73" y="144"/>
                  </a:cubicBezTo>
                  <a:cubicBezTo>
                    <a:pt x="73" y="126"/>
                    <a:pt x="60" y="112"/>
                    <a:pt x="44" y="108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641" y="16"/>
                    <a:pt x="641" y="16"/>
                    <a:pt x="641" y="16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ślîďe">
              <a:extLst>
                <a:ext uri="{FF2B5EF4-FFF2-40B4-BE49-F238E27FC236}">
                  <a16:creationId xmlns:a16="http://schemas.microsoft.com/office/drawing/2014/main" id="{D8275990-58A0-42F4-818A-979802606B2B}"/>
                </a:ext>
              </a:extLst>
            </p:cNvPr>
            <p:cNvSpPr/>
            <p:nvPr/>
          </p:nvSpPr>
          <p:spPr bwMode="auto">
            <a:xfrm>
              <a:off x="3761634" y="2491389"/>
              <a:ext cx="1234992" cy="329114"/>
            </a:xfrm>
            <a:custGeom>
              <a:avLst/>
              <a:gdLst>
                <a:gd name="T0" fmla="*/ 44 w 641"/>
                <a:gd name="T1" fmla="*/ 72 h 171"/>
                <a:gd name="T2" fmla="*/ 73 w 641"/>
                <a:gd name="T3" fmla="*/ 36 h 171"/>
                <a:gd name="T4" fmla="*/ 36 w 641"/>
                <a:gd name="T5" fmla="*/ 0 h 171"/>
                <a:gd name="T6" fmla="*/ 0 w 641"/>
                <a:gd name="T7" fmla="*/ 36 h 171"/>
                <a:gd name="T8" fmla="*/ 28 w 641"/>
                <a:gd name="T9" fmla="*/ 71 h 171"/>
                <a:gd name="T10" fmla="*/ 28 w 641"/>
                <a:gd name="T11" fmla="*/ 171 h 171"/>
                <a:gd name="T12" fmla="*/ 36 w 641"/>
                <a:gd name="T13" fmla="*/ 171 h 171"/>
                <a:gd name="T14" fmla="*/ 44 w 641"/>
                <a:gd name="T15" fmla="*/ 171 h 171"/>
                <a:gd name="T16" fmla="*/ 641 w 641"/>
                <a:gd name="T17" fmla="*/ 171 h 171"/>
                <a:gd name="T18" fmla="*/ 641 w 641"/>
                <a:gd name="T19" fmla="*/ 155 h 171"/>
                <a:gd name="T20" fmla="*/ 44 w 641"/>
                <a:gd name="T21" fmla="*/ 155 h 171"/>
                <a:gd name="T22" fmla="*/ 44 w 641"/>
                <a:gd name="T23" fmla="*/ 7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1" h="171">
                  <a:moveTo>
                    <a:pt x="44" y="72"/>
                  </a:moveTo>
                  <a:cubicBezTo>
                    <a:pt x="60" y="69"/>
                    <a:pt x="73" y="54"/>
                    <a:pt x="73" y="36"/>
                  </a:cubicBezTo>
                  <a:cubicBezTo>
                    <a:pt x="73" y="16"/>
                    <a:pt x="57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3"/>
                    <a:pt x="12" y="67"/>
                    <a:pt x="28" y="71"/>
                  </a:cubicBezTo>
                  <a:cubicBezTo>
                    <a:pt x="28" y="171"/>
                    <a:pt x="28" y="171"/>
                    <a:pt x="28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641" y="171"/>
                    <a:pt x="641" y="171"/>
                    <a:pt x="641" y="171"/>
                  </a:cubicBezTo>
                  <a:cubicBezTo>
                    <a:pt x="641" y="155"/>
                    <a:pt x="641" y="155"/>
                    <a:pt x="641" y="155"/>
                  </a:cubicBezTo>
                  <a:cubicBezTo>
                    <a:pt x="44" y="155"/>
                    <a:pt x="44" y="155"/>
                    <a:pt x="44" y="155"/>
                  </a:cubicBezTo>
                  <a:lnTo>
                    <a:pt x="44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S1íḑé">
              <a:extLst>
                <a:ext uri="{FF2B5EF4-FFF2-40B4-BE49-F238E27FC236}">
                  <a16:creationId xmlns:a16="http://schemas.microsoft.com/office/drawing/2014/main" id="{DFD3C642-D1C0-41FD-A8A2-00DBB62515D5}"/>
                </a:ext>
              </a:extLst>
            </p:cNvPr>
            <p:cNvSpPr/>
            <p:nvPr/>
          </p:nvSpPr>
          <p:spPr bwMode="auto">
            <a:xfrm>
              <a:off x="7096764" y="2473467"/>
              <a:ext cx="1236621" cy="347036"/>
            </a:xfrm>
            <a:custGeom>
              <a:avLst/>
              <a:gdLst>
                <a:gd name="T0" fmla="*/ 606 w 642"/>
                <a:gd name="T1" fmla="*/ 180 h 180"/>
                <a:gd name="T2" fmla="*/ 614 w 642"/>
                <a:gd name="T3" fmla="*/ 180 h 180"/>
                <a:gd name="T4" fmla="*/ 614 w 642"/>
                <a:gd name="T5" fmla="*/ 71 h 180"/>
                <a:gd name="T6" fmla="*/ 642 w 642"/>
                <a:gd name="T7" fmla="*/ 36 h 180"/>
                <a:gd name="T8" fmla="*/ 606 w 642"/>
                <a:gd name="T9" fmla="*/ 0 h 180"/>
                <a:gd name="T10" fmla="*/ 569 w 642"/>
                <a:gd name="T11" fmla="*/ 36 h 180"/>
                <a:gd name="T12" fmla="*/ 598 w 642"/>
                <a:gd name="T13" fmla="*/ 71 h 180"/>
                <a:gd name="T14" fmla="*/ 598 w 642"/>
                <a:gd name="T15" fmla="*/ 164 h 180"/>
                <a:gd name="T16" fmla="*/ 0 w 642"/>
                <a:gd name="T17" fmla="*/ 164 h 180"/>
                <a:gd name="T18" fmla="*/ 0 w 642"/>
                <a:gd name="T19" fmla="*/ 180 h 180"/>
                <a:gd name="T20" fmla="*/ 598 w 642"/>
                <a:gd name="T21" fmla="*/ 180 h 180"/>
                <a:gd name="T22" fmla="*/ 606 w 642"/>
                <a:gd name="T2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2" h="180">
                  <a:moveTo>
                    <a:pt x="606" y="180"/>
                  </a:moveTo>
                  <a:cubicBezTo>
                    <a:pt x="614" y="180"/>
                    <a:pt x="614" y="180"/>
                    <a:pt x="614" y="180"/>
                  </a:cubicBezTo>
                  <a:cubicBezTo>
                    <a:pt x="614" y="71"/>
                    <a:pt x="614" y="71"/>
                    <a:pt x="614" y="71"/>
                  </a:cubicBezTo>
                  <a:cubicBezTo>
                    <a:pt x="630" y="68"/>
                    <a:pt x="642" y="53"/>
                    <a:pt x="642" y="36"/>
                  </a:cubicBezTo>
                  <a:cubicBezTo>
                    <a:pt x="642" y="16"/>
                    <a:pt x="626" y="0"/>
                    <a:pt x="606" y="0"/>
                  </a:cubicBezTo>
                  <a:cubicBezTo>
                    <a:pt x="585" y="0"/>
                    <a:pt x="569" y="16"/>
                    <a:pt x="569" y="36"/>
                  </a:cubicBezTo>
                  <a:cubicBezTo>
                    <a:pt x="569" y="53"/>
                    <a:pt x="581" y="68"/>
                    <a:pt x="598" y="71"/>
                  </a:cubicBezTo>
                  <a:cubicBezTo>
                    <a:pt x="598" y="164"/>
                    <a:pt x="598" y="164"/>
                    <a:pt x="598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598" y="180"/>
                    <a:pt x="598" y="180"/>
                    <a:pt x="598" y="180"/>
                  </a:cubicBezTo>
                  <a:lnTo>
                    <a:pt x="606" y="1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ṡḻíḑe">
              <a:extLst>
                <a:ext uri="{FF2B5EF4-FFF2-40B4-BE49-F238E27FC236}">
                  <a16:creationId xmlns:a16="http://schemas.microsoft.com/office/drawing/2014/main" id="{FF3AAD75-1A69-4265-A483-AA5EF1FEE5C9}"/>
                </a:ext>
              </a:extLst>
            </p:cNvPr>
            <p:cNvSpPr/>
            <p:nvPr/>
          </p:nvSpPr>
          <p:spPr bwMode="auto">
            <a:xfrm>
              <a:off x="7096764" y="4627872"/>
              <a:ext cx="1236621" cy="348665"/>
            </a:xfrm>
            <a:custGeom>
              <a:avLst/>
              <a:gdLst>
                <a:gd name="T0" fmla="*/ 614 w 642"/>
                <a:gd name="T1" fmla="*/ 109 h 181"/>
                <a:gd name="T2" fmla="*/ 614 w 642"/>
                <a:gd name="T3" fmla="*/ 0 h 181"/>
                <a:gd name="T4" fmla="*/ 606 w 642"/>
                <a:gd name="T5" fmla="*/ 0 h 181"/>
                <a:gd name="T6" fmla="*/ 598 w 642"/>
                <a:gd name="T7" fmla="*/ 0 h 181"/>
                <a:gd name="T8" fmla="*/ 0 w 642"/>
                <a:gd name="T9" fmla="*/ 0 h 181"/>
                <a:gd name="T10" fmla="*/ 0 w 642"/>
                <a:gd name="T11" fmla="*/ 16 h 181"/>
                <a:gd name="T12" fmla="*/ 598 w 642"/>
                <a:gd name="T13" fmla="*/ 16 h 181"/>
                <a:gd name="T14" fmla="*/ 598 w 642"/>
                <a:gd name="T15" fmla="*/ 109 h 181"/>
                <a:gd name="T16" fmla="*/ 569 w 642"/>
                <a:gd name="T17" fmla="*/ 144 h 181"/>
                <a:gd name="T18" fmla="*/ 606 w 642"/>
                <a:gd name="T19" fmla="*/ 181 h 181"/>
                <a:gd name="T20" fmla="*/ 642 w 642"/>
                <a:gd name="T21" fmla="*/ 144 h 181"/>
                <a:gd name="T22" fmla="*/ 614 w 642"/>
                <a:gd name="T23" fmla="*/ 10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2" h="181">
                  <a:moveTo>
                    <a:pt x="614" y="109"/>
                  </a:moveTo>
                  <a:cubicBezTo>
                    <a:pt x="614" y="0"/>
                    <a:pt x="614" y="0"/>
                    <a:pt x="614" y="0"/>
                  </a:cubicBezTo>
                  <a:cubicBezTo>
                    <a:pt x="606" y="0"/>
                    <a:pt x="606" y="0"/>
                    <a:pt x="606" y="0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09"/>
                    <a:pt x="598" y="109"/>
                    <a:pt x="598" y="109"/>
                  </a:cubicBezTo>
                  <a:cubicBezTo>
                    <a:pt x="581" y="112"/>
                    <a:pt x="569" y="127"/>
                    <a:pt x="569" y="144"/>
                  </a:cubicBezTo>
                  <a:cubicBezTo>
                    <a:pt x="569" y="164"/>
                    <a:pt x="585" y="181"/>
                    <a:pt x="606" y="181"/>
                  </a:cubicBezTo>
                  <a:cubicBezTo>
                    <a:pt x="626" y="181"/>
                    <a:pt x="642" y="164"/>
                    <a:pt x="642" y="144"/>
                  </a:cubicBezTo>
                  <a:cubicBezTo>
                    <a:pt x="642" y="127"/>
                    <a:pt x="630" y="112"/>
                    <a:pt x="614" y="1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î$ḻíḓê">
              <a:extLst>
                <a:ext uri="{FF2B5EF4-FFF2-40B4-BE49-F238E27FC236}">
                  <a16:creationId xmlns:a16="http://schemas.microsoft.com/office/drawing/2014/main" id="{B711AB30-65FF-43A1-BC76-BFF8E55C88B9}"/>
                </a:ext>
              </a:extLst>
            </p:cNvPr>
            <p:cNvGrpSpPr/>
            <p:nvPr/>
          </p:nvGrpSpPr>
          <p:grpSpPr>
            <a:xfrm>
              <a:off x="4965554" y="1820224"/>
              <a:ext cx="2162653" cy="3650700"/>
              <a:chOff x="4972653" y="1597720"/>
              <a:chExt cx="2162653" cy="3650700"/>
            </a:xfrm>
          </p:grpSpPr>
          <p:sp>
            <p:nvSpPr>
              <p:cNvPr id="37" name="îSļïde">
                <a:extLst>
                  <a:ext uri="{FF2B5EF4-FFF2-40B4-BE49-F238E27FC236}">
                    <a16:creationId xmlns:a16="http://schemas.microsoft.com/office/drawing/2014/main" id="{293FDB84-DBCF-482E-BB30-8D383E6B3590}"/>
                  </a:ext>
                </a:extLst>
              </p:cNvPr>
              <p:cNvSpPr/>
              <p:nvPr/>
            </p:nvSpPr>
            <p:spPr bwMode="auto">
              <a:xfrm>
                <a:off x="5765166" y="4490406"/>
                <a:ext cx="577627" cy="729428"/>
              </a:xfrm>
              <a:custGeom>
                <a:avLst/>
                <a:gdLst>
                  <a:gd name="T0" fmla="*/ 148 w 248"/>
                  <a:gd name="T1" fmla="*/ 313 h 313"/>
                  <a:gd name="T2" fmla="*/ 100 w 248"/>
                  <a:gd name="T3" fmla="*/ 313 h 313"/>
                  <a:gd name="T4" fmla="*/ 0 w 248"/>
                  <a:gd name="T5" fmla="*/ 213 h 313"/>
                  <a:gd name="T6" fmla="*/ 0 w 248"/>
                  <a:gd name="T7" fmla="*/ 100 h 313"/>
                  <a:gd name="T8" fmla="*/ 100 w 248"/>
                  <a:gd name="T9" fmla="*/ 0 h 313"/>
                  <a:gd name="T10" fmla="*/ 148 w 248"/>
                  <a:gd name="T11" fmla="*/ 0 h 313"/>
                  <a:gd name="T12" fmla="*/ 248 w 248"/>
                  <a:gd name="T13" fmla="*/ 100 h 313"/>
                  <a:gd name="T14" fmla="*/ 248 w 248"/>
                  <a:gd name="T15" fmla="*/ 213 h 313"/>
                  <a:gd name="T16" fmla="*/ 148 w 248"/>
                  <a:gd name="T17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8" h="313">
                    <a:moveTo>
                      <a:pt x="148" y="313"/>
                    </a:moveTo>
                    <a:cubicBezTo>
                      <a:pt x="100" y="313"/>
                      <a:pt x="100" y="313"/>
                      <a:pt x="100" y="313"/>
                    </a:cubicBezTo>
                    <a:cubicBezTo>
                      <a:pt x="45" y="313"/>
                      <a:pt x="0" y="268"/>
                      <a:pt x="0" y="213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203" y="0"/>
                      <a:pt x="248" y="45"/>
                      <a:pt x="248" y="100"/>
                    </a:cubicBezTo>
                    <a:cubicBezTo>
                      <a:pt x="248" y="213"/>
                      <a:pt x="248" y="213"/>
                      <a:pt x="248" y="213"/>
                    </a:cubicBezTo>
                    <a:cubicBezTo>
                      <a:pt x="248" y="268"/>
                      <a:pt x="203" y="313"/>
                      <a:pt x="148" y="313"/>
                    </a:cubicBezTo>
                    <a:close/>
                  </a:path>
                </a:pathLst>
              </a:custGeom>
              <a:solidFill>
                <a:srgbClr val="9B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idê">
                <a:extLst>
                  <a:ext uri="{FF2B5EF4-FFF2-40B4-BE49-F238E27FC236}">
                    <a16:creationId xmlns:a16="http://schemas.microsoft.com/office/drawing/2014/main" id="{D576B41F-975B-4CE1-858C-CB2A2FD45B72}"/>
                  </a:ext>
                </a:extLst>
              </p:cNvPr>
              <p:cNvSpPr/>
              <p:nvPr/>
            </p:nvSpPr>
            <p:spPr bwMode="auto">
              <a:xfrm>
                <a:off x="5685323" y="4481534"/>
                <a:ext cx="737313" cy="174471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1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1"/>
                      <a:pt x="301" y="75"/>
                      <a:pt x="284" y="75"/>
                    </a:cubicBezTo>
                    <a:close/>
                  </a:path>
                </a:pathLst>
              </a:custGeom>
              <a:solidFill>
                <a:srgbClr val="CD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šļîdê">
                <a:extLst>
                  <a:ext uri="{FF2B5EF4-FFF2-40B4-BE49-F238E27FC236}">
                    <a16:creationId xmlns:a16="http://schemas.microsoft.com/office/drawing/2014/main" id="{08DE38A0-2939-44D9-A1DA-5594AC24EBCF}"/>
                  </a:ext>
                </a:extLst>
              </p:cNvPr>
              <p:cNvSpPr/>
              <p:nvPr/>
            </p:nvSpPr>
            <p:spPr bwMode="auto">
              <a:xfrm>
                <a:off x="5685323" y="4721063"/>
                <a:ext cx="737313" cy="175457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1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1"/>
                      <a:pt x="301" y="75"/>
                      <a:pt x="284" y="75"/>
                    </a:cubicBezTo>
                    <a:close/>
                  </a:path>
                </a:pathLst>
              </a:custGeom>
              <a:solidFill>
                <a:srgbClr val="CD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ṡlïďe">
                <a:extLst>
                  <a:ext uri="{FF2B5EF4-FFF2-40B4-BE49-F238E27FC236}">
                    <a16:creationId xmlns:a16="http://schemas.microsoft.com/office/drawing/2014/main" id="{744031D9-3EC3-4AC8-8C16-53E84FA4E9F9}"/>
                  </a:ext>
                </a:extLst>
              </p:cNvPr>
              <p:cNvSpPr/>
              <p:nvPr/>
            </p:nvSpPr>
            <p:spPr bwMode="auto">
              <a:xfrm>
                <a:off x="5685323" y="4954677"/>
                <a:ext cx="737313" cy="174471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0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0"/>
                      <a:pt x="301" y="75"/>
                      <a:pt x="284" y="75"/>
                    </a:cubicBezTo>
                    <a:close/>
                  </a:path>
                </a:pathLst>
              </a:custGeom>
              <a:solidFill>
                <a:srgbClr val="CD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líďê">
                <a:extLst>
                  <a:ext uri="{FF2B5EF4-FFF2-40B4-BE49-F238E27FC236}">
                    <a16:creationId xmlns:a16="http://schemas.microsoft.com/office/drawing/2014/main" id="{183B8E15-4CDF-4D7C-8D8A-AAE15B3B5704}"/>
                  </a:ext>
                </a:extLst>
              </p:cNvPr>
              <p:cNvSpPr/>
              <p:nvPr/>
            </p:nvSpPr>
            <p:spPr bwMode="auto">
              <a:xfrm>
                <a:off x="5985965" y="5219834"/>
                <a:ext cx="136028" cy="28586"/>
              </a:xfrm>
              <a:custGeom>
                <a:avLst/>
                <a:gdLst>
                  <a:gd name="T0" fmla="*/ 0 w 58"/>
                  <a:gd name="T1" fmla="*/ 0 h 12"/>
                  <a:gd name="T2" fmla="*/ 29 w 58"/>
                  <a:gd name="T3" fmla="*/ 12 h 12"/>
                  <a:gd name="T4" fmla="*/ 58 w 58"/>
                  <a:gd name="T5" fmla="*/ 0 h 12"/>
                  <a:gd name="T6" fmla="*/ 0 w 58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2">
                    <a:moveTo>
                      <a:pt x="0" y="0"/>
                    </a:moveTo>
                    <a:cubicBezTo>
                      <a:pt x="4" y="7"/>
                      <a:pt x="15" y="12"/>
                      <a:pt x="29" y="12"/>
                    </a:cubicBezTo>
                    <a:cubicBezTo>
                      <a:pt x="43" y="12"/>
                      <a:pt x="54" y="7"/>
                      <a:pt x="5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5A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ś1íďé">
                <a:extLst>
                  <a:ext uri="{FF2B5EF4-FFF2-40B4-BE49-F238E27FC236}">
                    <a16:creationId xmlns:a16="http://schemas.microsoft.com/office/drawing/2014/main" id="{5523419A-7A3B-462A-9F66-8B19105B9D5D}"/>
                  </a:ext>
                </a:extLst>
              </p:cNvPr>
              <p:cNvSpPr/>
              <p:nvPr/>
            </p:nvSpPr>
            <p:spPr bwMode="auto">
              <a:xfrm>
                <a:off x="5147124" y="2103390"/>
                <a:ext cx="1813710" cy="864470"/>
              </a:xfrm>
              <a:custGeom>
                <a:avLst/>
                <a:gdLst>
                  <a:gd name="T0" fmla="*/ 778 w 778"/>
                  <a:gd name="T1" fmla="*/ 371 h 371"/>
                  <a:gd name="T2" fmla="*/ 389 w 778"/>
                  <a:gd name="T3" fmla="*/ 0 h 371"/>
                  <a:gd name="T4" fmla="*/ 0 w 778"/>
                  <a:gd name="T5" fmla="*/ 371 h 371"/>
                  <a:gd name="T6" fmla="*/ 778 w 778"/>
                  <a:gd name="T7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8" h="371">
                    <a:moveTo>
                      <a:pt x="778" y="371"/>
                    </a:moveTo>
                    <a:cubicBezTo>
                      <a:pt x="769" y="164"/>
                      <a:pt x="598" y="0"/>
                      <a:pt x="389" y="0"/>
                    </a:cubicBezTo>
                    <a:cubicBezTo>
                      <a:pt x="180" y="0"/>
                      <a:pt x="9" y="164"/>
                      <a:pt x="0" y="371"/>
                    </a:cubicBezTo>
                    <a:lnTo>
                      <a:pt x="778" y="3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ş1idè">
                <a:extLst>
                  <a:ext uri="{FF2B5EF4-FFF2-40B4-BE49-F238E27FC236}">
                    <a16:creationId xmlns:a16="http://schemas.microsoft.com/office/drawing/2014/main" id="{6DE9653A-293F-48AF-B9F2-CCC2859F95DE}"/>
                  </a:ext>
                </a:extLst>
              </p:cNvPr>
              <p:cNvSpPr/>
              <p:nvPr/>
            </p:nvSpPr>
            <p:spPr bwMode="auto">
              <a:xfrm>
                <a:off x="5606466" y="4049793"/>
                <a:ext cx="895026" cy="431743"/>
              </a:xfrm>
              <a:custGeom>
                <a:avLst/>
                <a:gdLst>
                  <a:gd name="T0" fmla="*/ 0 w 384"/>
                  <a:gd name="T1" fmla="*/ 0 h 185"/>
                  <a:gd name="T2" fmla="*/ 81 w 384"/>
                  <a:gd name="T3" fmla="*/ 185 h 185"/>
                  <a:gd name="T4" fmla="*/ 173 w 384"/>
                  <a:gd name="T5" fmla="*/ 185 h 185"/>
                  <a:gd name="T6" fmla="*/ 192 w 384"/>
                  <a:gd name="T7" fmla="*/ 185 h 185"/>
                  <a:gd name="T8" fmla="*/ 211 w 384"/>
                  <a:gd name="T9" fmla="*/ 185 h 185"/>
                  <a:gd name="T10" fmla="*/ 303 w 384"/>
                  <a:gd name="T11" fmla="*/ 185 h 185"/>
                  <a:gd name="T12" fmla="*/ 384 w 384"/>
                  <a:gd name="T13" fmla="*/ 0 h 185"/>
                  <a:gd name="T14" fmla="*/ 0 w 384"/>
                  <a:gd name="T1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4" h="185">
                    <a:moveTo>
                      <a:pt x="0" y="0"/>
                    </a:moveTo>
                    <a:cubicBezTo>
                      <a:pt x="40" y="63"/>
                      <a:pt x="77" y="135"/>
                      <a:pt x="81" y="185"/>
                    </a:cubicBezTo>
                    <a:cubicBezTo>
                      <a:pt x="173" y="185"/>
                      <a:pt x="173" y="185"/>
                      <a:pt x="173" y="185"/>
                    </a:cubicBezTo>
                    <a:cubicBezTo>
                      <a:pt x="192" y="185"/>
                      <a:pt x="192" y="185"/>
                      <a:pt x="192" y="185"/>
                    </a:cubicBezTo>
                    <a:cubicBezTo>
                      <a:pt x="211" y="185"/>
                      <a:pt x="211" y="185"/>
                      <a:pt x="211" y="185"/>
                    </a:cubicBezTo>
                    <a:cubicBezTo>
                      <a:pt x="303" y="185"/>
                      <a:pt x="303" y="185"/>
                      <a:pt x="303" y="185"/>
                    </a:cubicBezTo>
                    <a:cubicBezTo>
                      <a:pt x="307" y="135"/>
                      <a:pt x="344" y="63"/>
                      <a:pt x="38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1iďé">
                <a:extLst>
                  <a:ext uri="{FF2B5EF4-FFF2-40B4-BE49-F238E27FC236}">
                    <a16:creationId xmlns:a16="http://schemas.microsoft.com/office/drawing/2014/main" id="{029305F1-87B3-4137-AC72-1A851B544444}"/>
                  </a:ext>
                </a:extLst>
              </p:cNvPr>
              <p:cNvSpPr/>
              <p:nvPr/>
            </p:nvSpPr>
            <p:spPr bwMode="auto">
              <a:xfrm>
                <a:off x="5785865" y="1597720"/>
                <a:ext cx="119271" cy="405127"/>
              </a:xfrm>
              <a:custGeom>
                <a:avLst/>
                <a:gdLst>
                  <a:gd name="T0" fmla="*/ 41 w 51"/>
                  <a:gd name="T1" fmla="*/ 173 h 174"/>
                  <a:gd name="T2" fmla="*/ 41 w 51"/>
                  <a:gd name="T3" fmla="*/ 173 h 174"/>
                  <a:gd name="T4" fmla="*/ 28 w 51"/>
                  <a:gd name="T5" fmla="*/ 164 h 174"/>
                  <a:gd name="T6" fmla="*/ 1 w 51"/>
                  <a:gd name="T7" fmla="*/ 14 h 174"/>
                  <a:gd name="T8" fmla="*/ 11 w 51"/>
                  <a:gd name="T9" fmla="*/ 1 h 174"/>
                  <a:gd name="T10" fmla="*/ 11 w 51"/>
                  <a:gd name="T11" fmla="*/ 1 h 174"/>
                  <a:gd name="T12" fmla="*/ 24 w 51"/>
                  <a:gd name="T13" fmla="*/ 10 h 174"/>
                  <a:gd name="T14" fmla="*/ 50 w 51"/>
                  <a:gd name="T15" fmla="*/ 160 h 174"/>
                  <a:gd name="T16" fmla="*/ 41 w 51"/>
                  <a:gd name="T17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174">
                    <a:moveTo>
                      <a:pt x="41" y="173"/>
                    </a:moveTo>
                    <a:cubicBezTo>
                      <a:pt x="41" y="173"/>
                      <a:pt x="41" y="173"/>
                      <a:pt x="41" y="173"/>
                    </a:cubicBezTo>
                    <a:cubicBezTo>
                      <a:pt x="35" y="174"/>
                      <a:pt x="29" y="170"/>
                      <a:pt x="28" y="16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7" y="0"/>
                      <a:pt x="23" y="4"/>
                      <a:pt x="24" y="1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1" y="166"/>
                      <a:pt x="47" y="172"/>
                      <a:pt x="41" y="1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ṥlidè">
                <a:extLst>
                  <a:ext uri="{FF2B5EF4-FFF2-40B4-BE49-F238E27FC236}">
                    <a16:creationId xmlns:a16="http://schemas.microsoft.com/office/drawing/2014/main" id="{852695F1-54D3-4105-B5D9-7F87AE6A710C}"/>
                  </a:ext>
                </a:extLst>
              </p:cNvPr>
              <p:cNvSpPr/>
              <p:nvPr/>
            </p:nvSpPr>
            <p:spPr bwMode="auto">
              <a:xfrm>
                <a:off x="5336381" y="1758391"/>
                <a:ext cx="237557" cy="367671"/>
              </a:xfrm>
              <a:custGeom>
                <a:avLst/>
                <a:gdLst>
                  <a:gd name="T0" fmla="*/ 95 w 102"/>
                  <a:gd name="T1" fmla="*/ 154 h 158"/>
                  <a:gd name="T2" fmla="*/ 95 w 102"/>
                  <a:gd name="T3" fmla="*/ 154 h 158"/>
                  <a:gd name="T4" fmla="*/ 79 w 102"/>
                  <a:gd name="T5" fmla="*/ 150 h 158"/>
                  <a:gd name="T6" fmla="*/ 3 w 102"/>
                  <a:gd name="T7" fmla="*/ 19 h 158"/>
                  <a:gd name="T8" fmla="*/ 8 w 102"/>
                  <a:gd name="T9" fmla="*/ 3 h 158"/>
                  <a:gd name="T10" fmla="*/ 8 w 102"/>
                  <a:gd name="T11" fmla="*/ 3 h 158"/>
                  <a:gd name="T12" fmla="*/ 23 w 102"/>
                  <a:gd name="T13" fmla="*/ 8 h 158"/>
                  <a:gd name="T14" fmla="*/ 99 w 102"/>
                  <a:gd name="T15" fmla="*/ 139 h 158"/>
                  <a:gd name="T16" fmla="*/ 95 w 102"/>
                  <a:gd name="T17" fmla="*/ 15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158">
                    <a:moveTo>
                      <a:pt x="95" y="154"/>
                    </a:moveTo>
                    <a:cubicBezTo>
                      <a:pt x="95" y="154"/>
                      <a:pt x="95" y="154"/>
                      <a:pt x="95" y="154"/>
                    </a:cubicBezTo>
                    <a:cubicBezTo>
                      <a:pt x="89" y="158"/>
                      <a:pt x="82" y="156"/>
                      <a:pt x="79" y="15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0" y="14"/>
                      <a:pt x="2" y="7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3" y="0"/>
                      <a:pt x="20" y="2"/>
                      <a:pt x="23" y="8"/>
                    </a:cubicBezTo>
                    <a:cubicBezTo>
                      <a:pt x="99" y="139"/>
                      <a:pt x="99" y="139"/>
                      <a:pt x="99" y="139"/>
                    </a:cubicBezTo>
                    <a:cubicBezTo>
                      <a:pt x="102" y="144"/>
                      <a:pt x="100" y="151"/>
                      <a:pt x="95" y="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ŝ1îḍe">
                <a:extLst>
                  <a:ext uri="{FF2B5EF4-FFF2-40B4-BE49-F238E27FC236}">
                    <a16:creationId xmlns:a16="http://schemas.microsoft.com/office/drawing/2014/main" id="{815850DC-6D01-4113-A473-FA2889C29790}"/>
                  </a:ext>
                </a:extLst>
              </p:cNvPr>
              <p:cNvSpPr/>
              <p:nvPr/>
            </p:nvSpPr>
            <p:spPr bwMode="auto">
              <a:xfrm>
                <a:off x="6200850" y="1597720"/>
                <a:ext cx="119271" cy="405127"/>
              </a:xfrm>
              <a:custGeom>
                <a:avLst/>
                <a:gdLst>
                  <a:gd name="T0" fmla="*/ 11 w 51"/>
                  <a:gd name="T1" fmla="*/ 173 h 174"/>
                  <a:gd name="T2" fmla="*/ 11 w 51"/>
                  <a:gd name="T3" fmla="*/ 173 h 174"/>
                  <a:gd name="T4" fmla="*/ 2 w 51"/>
                  <a:gd name="T5" fmla="*/ 160 h 174"/>
                  <a:gd name="T6" fmla="*/ 28 w 51"/>
                  <a:gd name="T7" fmla="*/ 10 h 174"/>
                  <a:gd name="T8" fmla="*/ 41 w 51"/>
                  <a:gd name="T9" fmla="*/ 1 h 174"/>
                  <a:gd name="T10" fmla="*/ 41 w 51"/>
                  <a:gd name="T11" fmla="*/ 1 h 174"/>
                  <a:gd name="T12" fmla="*/ 50 w 51"/>
                  <a:gd name="T13" fmla="*/ 14 h 174"/>
                  <a:gd name="T14" fmla="*/ 24 w 51"/>
                  <a:gd name="T15" fmla="*/ 164 h 174"/>
                  <a:gd name="T16" fmla="*/ 11 w 51"/>
                  <a:gd name="T17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174">
                    <a:moveTo>
                      <a:pt x="11" y="173"/>
                    </a:moveTo>
                    <a:cubicBezTo>
                      <a:pt x="11" y="173"/>
                      <a:pt x="11" y="173"/>
                      <a:pt x="11" y="173"/>
                    </a:cubicBezTo>
                    <a:cubicBezTo>
                      <a:pt x="5" y="172"/>
                      <a:pt x="0" y="166"/>
                      <a:pt x="2" y="16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4"/>
                      <a:pt x="35" y="0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7" y="2"/>
                      <a:pt x="51" y="8"/>
                      <a:pt x="50" y="14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3" y="170"/>
                      <a:pt x="17" y="174"/>
                      <a:pt x="11" y="1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ḷiḓé">
                <a:extLst>
                  <a:ext uri="{FF2B5EF4-FFF2-40B4-BE49-F238E27FC236}">
                    <a16:creationId xmlns:a16="http://schemas.microsoft.com/office/drawing/2014/main" id="{A7CE14BD-3E1E-4CB0-8B1C-B30BCD561ED0}"/>
                  </a:ext>
                </a:extLst>
              </p:cNvPr>
              <p:cNvSpPr/>
              <p:nvPr/>
            </p:nvSpPr>
            <p:spPr bwMode="auto">
              <a:xfrm>
                <a:off x="6534021" y="1758391"/>
                <a:ext cx="235586" cy="367671"/>
              </a:xfrm>
              <a:custGeom>
                <a:avLst/>
                <a:gdLst>
                  <a:gd name="T0" fmla="*/ 7 w 101"/>
                  <a:gd name="T1" fmla="*/ 154 h 158"/>
                  <a:gd name="T2" fmla="*/ 7 w 101"/>
                  <a:gd name="T3" fmla="*/ 154 h 158"/>
                  <a:gd name="T4" fmla="*/ 3 w 101"/>
                  <a:gd name="T5" fmla="*/ 139 h 158"/>
                  <a:gd name="T6" fmla="*/ 78 w 101"/>
                  <a:gd name="T7" fmla="*/ 8 h 158"/>
                  <a:gd name="T8" fmla="*/ 94 w 101"/>
                  <a:gd name="T9" fmla="*/ 3 h 158"/>
                  <a:gd name="T10" fmla="*/ 94 w 101"/>
                  <a:gd name="T11" fmla="*/ 3 h 158"/>
                  <a:gd name="T12" fmla="*/ 98 w 101"/>
                  <a:gd name="T13" fmla="*/ 19 h 158"/>
                  <a:gd name="T14" fmla="*/ 23 w 101"/>
                  <a:gd name="T15" fmla="*/ 150 h 158"/>
                  <a:gd name="T16" fmla="*/ 7 w 101"/>
                  <a:gd name="T17" fmla="*/ 15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158">
                    <a:moveTo>
                      <a:pt x="7" y="154"/>
                    </a:moveTo>
                    <a:cubicBezTo>
                      <a:pt x="7" y="154"/>
                      <a:pt x="7" y="154"/>
                      <a:pt x="7" y="154"/>
                    </a:cubicBezTo>
                    <a:cubicBezTo>
                      <a:pt x="1" y="151"/>
                      <a:pt x="0" y="144"/>
                      <a:pt x="3" y="139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82" y="2"/>
                      <a:pt x="89" y="0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100" y="7"/>
                      <a:pt x="101" y="14"/>
                      <a:pt x="98" y="19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19" y="156"/>
                      <a:pt x="12" y="158"/>
                      <a:pt x="7" y="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Sḻiďe">
                <a:extLst>
                  <a:ext uri="{FF2B5EF4-FFF2-40B4-BE49-F238E27FC236}">
                    <a16:creationId xmlns:a16="http://schemas.microsoft.com/office/drawing/2014/main" id="{0E59B782-86FB-4AE2-A7FD-279881FF2B83}"/>
                  </a:ext>
                </a:extLst>
              </p:cNvPr>
              <p:cNvSpPr/>
              <p:nvPr/>
            </p:nvSpPr>
            <p:spPr bwMode="auto">
              <a:xfrm>
                <a:off x="6804106" y="2065933"/>
                <a:ext cx="331200" cy="286843"/>
              </a:xfrm>
              <a:custGeom>
                <a:avLst/>
                <a:gdLst>
                  <a:gd name="T0" fmla="*/ 4 w 142"/>
                  <a:gd name="T1" fmla="*/ 118 h 123"/>
                  <a:gd name="T2" fmla="*/ 4 w 142"/>
                  <a:gd name="T3" fmla="*/ 118 h 123"/>
                  <a:gd name="T4" fmla="*/ 6 w 142"/>
                  <a:gd name="T5" fmla="*/ 101 h 123"/>
                  <a:gd name="T6" fmla="*/ 122 w 142"/>
                  <a:gd name="T7" fmla="*/ 4 h 123"/>
                  <a:gd name="T8" fmla="*/ 138 w 142"/>
                  <a:gd name="T9" fmla="*/ 6 h 123"/>
                  <a:gd name="T10" fmla="*/ 138 w 142"/>
                  <a:gd name="T11" fmla="*/ 6 h 123"/>
                  <a:gd name="T12" fmla="*/ 136 w 142"/>
                  <a:gd name="T13" fmla="*/ 22 h 123"/>
                  <a:gd name="T14" fmla="*/ 20 w 142"/>
                  <a:gd name="T15" fmla="*/ 119 h 123"/>
                  <a:gd name="T16" fmla="*/ 4 w 142"/>
                  <a:gd name="T17" fmla="*/ 11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123">
                    <a:moveTo>
                      <a:pt x="4" y="118"/>
                    </a:moveTo>
                    <a:cubicBezTo>
                      <a:pt x="4" y="118"/>
                      <a:pt x="4" y="118"/>
                      <a:pt x="4" y="118"/>
                    </a:cubicBezTo>
                    <a:cubicBezTo>
                      <a:pt x="0" y="113"/>
                      <a:pt x="1" y="106"/>
                      <a:pt x="6" y="101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7" y="0"/>
                      <a:pt x="134" y="1"/>
                      <a:pt x="138" y="6"/>
                    </a:cubicBezTo>
                    <a:cubicBezTo>
                      <a:pt x="138" y="6"/>
                      <a:pt x="138" y="6"/>
                      <a:pt x="138" y="6"/>
                    </a:cubicBezTo>
                    <a:cubicBezTo>
                      <a:pt x="142" y="10"/>
                      <a:pt x="141" y="18"/>
                      <a:pt x="136" y="22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6" y="123"/>
                      <a:pt x="8" y="122"/>
                      <a:pt x="4" y="1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slïďê">
                <a:extLst>
                  <a:ext uri="{FF2B5EF4-FFF2-40B4-BE49-F238E27FC236}">
                    <a16:creationId xmlns:a16="http://schemas.microsoft.com/office/drawing/2014/main" id="{F5B5029B-D320-44E3-85ED-27CE61B28DB8}"/>
                  </a:ext>
                </a:extLst>
              </p:cNvPr>
              <p:cNvSpPr/>
              <p:nvPr/>
            </p:nvSpPr>
            <p:spPr bwMode="auto">
              <a:xfrm>
                <a:off x="4972653" y="2065933"/>
                <a:ext cx="328242" cy="286843"/>
              </a:xfrm>
              <a:custGeom>
                <a:avLst/>
                <a:gdLst>
                  <a:gd name="T0" fmla="*/ 137 w 141"/>
                  <a:gd name="T1" fmla="*/ 118 h 123"/>
                  <a:gd name="T2" fmla="*/ 137 w 141"/>
                  <a:gd name="T3" fmla="*/ 118 h 123"/>
                  <a:gd name="T4" fmla="*/ 121 w 141"/>
                  <a:gd name="T5" fmla="*/ 119 h 123"/>
                  <a:gd name="T6" fmla="*/ 5 w 141"/>
                  <a:gd name="T7" fmla="*/ 22 h 123"/>
                  <a:gd name="T8" fmla="*/ 4 w 141"/>
                  <a:gd name="T9" fmla="*/ 6 h 123"/>
                  <a:gd name="T10" fmla="*/ 4 w 141"/>
                  <a:gd name="T11" fmla="*/ 6 h 123"/>
                  <a:gd name="T12" fmla="*/ 20 w 141"/>
                  <a:gd name="T13" fmla="*/ 4 h 123"/>
                  <a:gd name="T14" fmla="*/ 136 w 141"/>
                  <a:gd name="T15" fmla="*/ 101 h 123"/>
                  <a:gd name="T16" fmla="*/ 137 w 141"/>
                  <a:gd name="T17" fmla="*/ 11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123">
                    <a:moveTo>
                      <a:pt x="137" y="118"/>
                    </a:move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3" y="122"/>
                      <a:pt x="126" y="123"/>
                      <a:pt x="121" y="119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0" y="18"/>
                      <a:pt x="0" y="10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8" y="1"/>
                      <a:pt x="15" y="0"/>
                      <a:pt x="20" y="4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41" y="106"/>
                      <a:pt x="141" y="113"/>
                      <a:pt x="137" y="1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iś1îḍè">
              <a:extLst>
                <a:ext uri="{FF2B5EF4-FFF2-40B4-BE49-F238E27FC236}">
                  <a16:creationId xmlns:a16="http://schemas.microsoft.com/office/drawing/2014/main" id="{CFE0E4A7-5649-4AFB-B708-C6BFBE2D6CED}"/>
                </a:ext>
              </a:extLst>
            </p:cNvPr>
            <p:cNvSpPr txBox="1"/>
            <p:nvPr/>
          </p:nvSpPr>
          <p:spPr>
            <a:xfrm>
              <a:off x="5144585" y="3332445"/>
              <a:ext cx="1804590" cy="626258"/>
            </a:xfrm>
            <a:prstGeom prst="rect">
              <a:avLst/>
            </a:prstGeom>
            <a:noFill/>
          </p:spPr>
          <p:txBody>
            <a:bodyPr wrap="none" anchor="ctr" anchorCtr="0">
              <a:normAutofit/>
            </a:bodyPr>
            <a:lstStyle/>
            <a:p>
              <a:pPr algn="ctr"/>
              <a:r>
                <a:rPr lang="en-US" altLang="zh-CN" sz="2800" b="1" dirty="0"/>
                <a:t>Week 1</a:t>
              </a:r>
              <a:endParaRPr lang="zh-CN" altLang="en-US" sz="2800" b="1" dirty="0"/>
            </a:p>
          </p:txBody>
        </p:sp>
        <p:grpSp>
          <p:nvGrpSpPr>
            <p:cNvPr id="12" name="iṡľíďè">
              <a:extLst>
                <a:ext uri="{FF2B5EF4-FFF2-40B4-BE49-F238E27FC236}">
                  <a16:creationId xmlns:a16="http://schemas.microsoft.com/office/drawing/2014/main" id="{BBF2D4BD-1ABB-4F1B-A1CC-649019E928BB}"/>
                </a:ext>
              </a:extLst>
            </p:cNvPr>
            <p:cNvGrpSpPr/>
            <p:nvPr/>
          </p:nvGrpSpPr>
          <p:grpSpPr>
            <a:xfrm>
              <a:off x="8066304" y="5108286"/>
              <a:ext cx="464344" cy="450850"/>
              <a:chOff x="8216107" y="4449763"/>
              <a:chExt cx="464344" cy="450850"/>
            </a:xfrm>
            <a:solidFill>
              <a:schemeClr val="accent4"/>
            </a:solidFill>
          </p:grpSpPr>
          <p:sp>
            <p:nvSpPr>
              <p:cNvPr id="35" name="îSlïḑe">
                <a:extLst>
                  <a:ext uri="{FF2B5EF4-FFF2-40B4-BE49-F238E27FC236}">
                    <a16:creationId xmlns:a16="http://schemas.microsoft.com/office/drawing/2014/main" id="{78B31B8B-BB30-4B57-BD73-8D3DA734B4DD}"/>
                  </a:ext>
                </a:extLst>
              </p:cNvPr>
              <p:cNvSpPr/>
              <p:nvPr/>
            </p:nvSpPr>
            <p:spPr bwMode="auto">
              <a:xfrm>
                <a:off x="8448675" y="4696619"/>
                <a:ext cx="57944" cy="587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4841"/>
                      <a:pt x="0" y="10800"/>
                    </a:cubicBezTo>
                    <a:cubicBezTo>
                      <a:pt x="0" y="16758"/>
                      <a:pt x="4838" y="21599"/>
                      <a:pt x="10800" y="21599"/>
                    </a:cubicBezTo>
                    <a:cubicBezTo>
                      <a:pt x="16761" y="21599"/>
                      <a:pt x="21600" y="16758"/>
                      <a:pt x="21600" y="10800"/>
                    </a:cubicBezTo>
                    <a:cubicBezTo>
                      <a:pt x="21600" y="4841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ļiḍê">
                <a:extLst>
                  <a:ext uri="{FF2B5EF4-FFF2-40B4-BE49-F238E27FC236}">
                    <a16:creationId xmlns:a16="http://schemas.microsoft.com/office/drawing/2014/main" id="{860DE1B6-B718-42A3-8C10-C50EC8AAF9B3}"/>
                  </a:ext>
                </a:extLst>
              </p:cNvPr>
              <p:cNvSpPr/>
              <p:nvPr/>
            </p:nvSpPr>
            <p:spPr bwMode="auto">
              <a:xfrm>
                <a:off x="8216107" y="4449763"/>
                <a:ext cx="464344" cy="450850"/>
              </a:xfrm>
              <a:custGeom>
                <a:avLst/>
                <a:gdLst>
                  <a:gd name="T0" fmla="*/ 10473 w 20946"/>
                  <a:gd name="T1" fmla="*/ 10800 h 21600"/>
                  <a:gd name="T2" fmla="*/ 10473 w 20946"/>
                  <a:gd name="T3" fmla="*/ 10800 h 21600"/>
                  <a:gd name="T4" fmla="*/ 10473 w 20946"/>
                  <a:gd name="T5" fmla="*/ 10800 h 21600"/>
                  <a:gd name="T6" fmla="*/ 10473 w 20946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46" h="21600">
                    <a:moveTo>
                      <a:pt x="18509" y="15329"/>
                    </a:moveTo>
                    <a:lnTo>
                      <a:pt x="11782" y="15329"/>
                    </a:lnTo>
                    <a:cubicBezTo>
                      <a:pt x="10699" y="15329"/>
                      <a:pt x="9818" y="14391"/>
                      <a:pt x="9818" y="13238"/>
                    </a:cubicBezTo>
                    <a:cubicBezTo>
                      <a:pt x="9818" y="12086"/>
                      <a:pt x="10699" y="11148"/>
                      <a:pt x="11782" y="11148"/>
                    </a:cubicBezTo>
                    <a:lnTo>
                      <a:pt x="17673" y="11148"/>
                    </a:lnTo>
                    <a:cubicBezTo>
                      <a:pt x="18077" y="11142"/>
                      <a:pt x="18477" y="10934"/>
                      <a:pt x="18721" y="10588"/>
                    </a:cubicBezTo>
                    <a:cubicBezTo>
                      <a:pt x="18789" y="10491"/>
                      <a:pt x="18842" y="10381"/>
                      <a:pt x="18885" y="10267"/>
                    </a:cubicBezTo>
                    <a:cubicBezTo>
                      <a:pt x="18890" y="10251"/>
                      <a:pt x="18901" y="10239"/>
                      <a:pt x="18906" y="10224"/>
                    </a:cubicBezTo>
                    <a:cubicBezTo>
                      <a:pt x="19377" y="10880"/>
                      <a:pt x="19636" y="11686"/>
                      <a:pt x="19636" y="12541"/>
                    </a:cubicBezTo>
                    <a:cubicBezTo>
                      <a:pt x="19636" y="13613"/>
                      <a:pt x="19230" y="14607"/>
                      <a:pt x="18509" y="15329"/>
                    </a:cubicBezTo>
                    <a:moveTo>
                      <a:pt x="17673" y="17767"/>
                    </a:moveTo>
                    <a:cubicBezTo>
                      <a:pt x="17673" y="19114"/>
                      <a:pt x="16647" y="20206"/>
                      <a:pt x="15382" y="20206"/>
                    </a:cubicBezTo>
                    <a:lnTo>
                      <a:pt x="3600" y="20206"/>
                    </a:lnTo>
                    <a:cubicBezTo>
                      <a:pt x="2334" y="20206"/>
                      <a:pt x="1309" y="19114"/>
                      <a:pt x="1309" y="17767"/>
                    </a:cubicBezTo>
                    <a:lnTo>
                      <a:pt x="1309" y="6786"/>
                    </a:lnTo>
                    <a:cubicBezTo>
                      <a:pt x="1931" y="7334"/>
                      <a:pt x="2730" y="7664"/>
                      <a:pt x="3600" y="7664"/>
                    </a:cubicBezTo>
                    <a:lnTo>
                      <a:pt x="14400" y="7664"/>
                    </a:lnTo>
                    <a:lnTo>
                      <a:pt x="17018" y="7664"/>
                    </a:lnTo>
                    <a:cubicBezTo>
                      <a:pt x="17379" y="7664"/>
                      <a:pt x="17673" y="7976"/>
                      <a:pt x="17673" y="8361"/>
                    </a:cubicBezTo>
                    <a:lnTo>
                      <a:pt x="17673" y="9754"/>
                    </a:lnTo>
                    <a:lnTo>
                      <a:pt x="11782" y="9754"/>
                    </a:lnTo>
                    <a:cubicBezTo>
                      <a:pt x="9974" y="9754"/>
                      <a:pt x="8509" y="11314"/>
                      <a:pt x="8509" y="13238"/>
                    </a:cubicBezTo>
                    <a:cubicBezTo>
                      <a:pt x="8509" y="15163"/>
                      <a:pt x="9974" y="16722"/>
                      <a:pt x="11782" y="16722"/>
                    </a:cubicBezTo>
                    <a:lnTo>
                      <a:pt x="17673" y="16722"/>
                    </a:lnTo>
                    <a:cubicBezTo>
                      <a:pt x="17673" y="16722"/>
                      <a:pt x="17673" y="17767"/>
                      <a:pt x="17673" y="17767"/>
                    </a:cubicBezTo>
                    <a:close/>
                    <a:moveTo>
                      <a:pt x="16363" y="5574"/>
                    </a:moveTo>
                    <a:lnTo>
                      <a:pt x="16363" y="6270"/>
                    </a:lnTo>
                    <a:lnTo>
                      <a:pt x="14400" y="6270"/>
                    </a:lnTo>
                    <a:lnTo>
                      <a:pt x="3600" y="6270"/>
                    </a:lnTo>
                    <a:cubicBezTo>
                      <a:pt x="3246" y="6270"/>
                      <a:pt x="2916" y="6179"/>
                      <a:pt x="2617" y="6027"/>
                    </a:cubicBezTo>
                    <a:lnTo>
                      <a:pt x="2617" y="5574"/>
                    </a:lnTo>
                    <a:cubicBezTo>
                      <a:pt x="2617" y="5574"/>
                      <a:pt x="16363" y="5574"/>
                      <a:pt x="16363" y="5574"/>
                    </a:cubicBezTo>
                    <a:close/>
                    <a:moveTo>
                      <a:pt x="16363" y="4877"/>
                    </a:moveTo>
                    <a:lnTo>
                      <a:pt x="2617" y="4877"/>
                    </a:lnTo>
                    <a:lnTo>
                      <a:pt x="2617" y="4180"/>
                    </a:lnTo>
                    <a:lnTo>
                      <a:pt x="16363" y="4180"/>
                    </a:lnTo>
                    <a:cubicBezTo>
                      <a:pt x="16363" y="4180"/>
                      <a:pt x="16363" y="4877"/>
                      <a:pt x="16363" y="4877"/>
                    </a:cubicBezTo>
                    <a:close/>
                    <a:moveTo>
                      <a:pt x="16363" y="3483"/>
                    </a:moveTo>
                    <a:lnTo>
                      <a:pt x="2617" y="3483"/>
                    </a:lnTo>
                    <a:lnTo>
                      <a:pt x="2617" y="2787"/>
                    </a:lnTo>
                    <a:lnTo>
                      <a:pt x="16363" y="2787"/>
                    </a:lnTo>
                    <a:cubicBezTo>
                      <a:pt x="16363" y="2787"/>
                      <a:pt x="16363" y="3483"/>
                      <a:pt x="16363" y="3483"/>
                    </a:cubicBezTo>
                    <a:close/>
                    <a:moveTo>
                      <a:pt x="3600" y="1393"/>
                    </a:moveTo>
                    <a:lnTo>
                      <a:pt x="14400" y="1393"/>
                    </a:lnTo>
                    <a:lnTo>
                      <a:pt x="17018" y="1393"/>
                    </a:lnTo>
                    <a:cubicBezTo>
                      <a:pt x="17379" y="1393"/>
                      <a:pt x="17673" y="1705"/>
                      <a:pt x="17673" y="2090"/>
                    </a:cubicBezTo>
                    <a:lnTo>
                      <a:pt x="17673" y="3832"/>
                    </a:lnTo>
                    <a:lnTo>
                      <a:pt x="17673" y="4180"/>
                    </a:lnTo>
                    <a:lnTo>
                      <a:pt x="17673" y="6398"/>
                    </a:lnTo>
                    <a:cubicBezTo>
                      <a:pt x="17466" y="6321"/>
                      <a:pt x="17249" y="6270"/>
                      <a:pt x="17018" y="6270"/>
                    </a:cubicBezTo>
                    <a:lnTo>
                      <a:pt x="17018" y="5574"/>
                    </a:lnTo>
                    <a:lnTo>
                      <a:pt x="17018" y="4180"/>
                    </a:lnTo>
                    <a:lnTo>
                      <a:pt x="17018" y="2787"/>
                    </a:lnTo>
                    <a:cubicBezTo>
                      <a:pt x="17018" y="2401"/>
                      <a:pt x="16724" y="2090"/>
                      <a:pt x="16363" y="2090"/>
                    </a:cubicBezTo>
                    <a:lnTo>
                      <a:pt x="2617" y="2090"/>
                    </a:lnTo>
                    <a:cubicBezTo>
                      <a:pt x="2256" y="2090"/>
                      <a:pt x="1963" y="2401"/>
                      <a:pt x="1963" y="2787"/>
                    </a:cubicBezTo>
                    <a:lnTo>
                      <a:pt x="1963" y="4180"/>
                    </a:lnTo>
                    <a:lnTo>
                      <a:pt x="1963" y="5534"/>
                    </a:lnTo>
                    <a:cubicBezTo>
                      <a:pt x="1559" y="5094"/>
                      <a:pt x="1309" y="4495"/>
                      <a:pt x="1309" y="3832"/>
                    </a:cubicBezTo>
                    <a:cubicBezTo>
                      <a:pt x="1309" y="2485"/>
                      <a:pt x="2334" y="1393"/>
                      <a:pt x="3600" y="1393"/>
                    </a:cubicBezTo>
                    <a:moveTo>
                      <a:pt x="18983" y="8361"/>
                    </a:moveTo>
                    <a:lnTo>
                      <a:pt x="18982" y="8361"/>
                    </a:lnTo>
                    <a:lnTo>
                      <a:pt x="18982" y="4180"/>
                    </a:lnTo>
                    <a:lnTo>
                      <a:pt x="18982" y="3832"/>
                    </a:lnTo>
                    <a:lnTo>
                      <a:pt x="18982" y="2090"/>
                    </a:lnTo>
                    <a:cubicBezTo>
                      <a:pt x="18982" y="935"/>
                      <a:pt x="18102" y="0"/>
                      <a:pt x="17018" y="0"/>
                    </a:cubicBezTo>
                    <a:lnTo>
                      <a:pt x="14400" y="0"/>
                    </a:lnTo>
                    <a:lnTo>
                      <a:pt x="3600" y="0"/>
                    </a:lnTo>
                    <a:cubicBezTo>
                      <a:pt x="1614" y="0"/>
                      <a:pt x="0" y="1719"/>
                      <a:pt x="0" y="3832"/>
                    </a:cubicBezTo>
                    <a:lnTo>
                      <a:pt x="0" y="17767"/>
                    </a:lnTo>
                    <a:cubicBezTo>
                      <a:pt x="0" y="19880"/>
                      <a:pt x="1614" y="21600"/>
                      <a:pt x="3600" y="21600"/>
                    </a:cubicBezTo>
                    <a:lnTo>
                      <a:pt x="15382" y="21600"/>
                    </a:lnTo>
                    <a:cubicBezTo>
                      <a:pt x="17366" y="21600"/>
                      <a:pt x="18982" y="19880"/>
                      <a:pt x="18982" y="17767"/>
                    </a:cubicBezTo>
                    <a:lnTo>
                      <a:pt x="18982" y="16722"/>
                    </a:lnTo>
                    <a:lnTo>
                      <a:pt x="18983" y="16722"/>
                    </a:lnTo>
                    <a:cubicBezTo>
                      <a:pt x="21600" y="14631"/>
                      <a:pt x="21600" y="10452"/>
                      <a:pt x="18983" y="83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íṩḷïďé">
              <a:extLst>
                <a:ext uri="{FF2B5EF4-FFF2-40B4-BE49-F238E27FC236}">
                  <a16:creationId xmlns:a16="http://schemas.microsoft.com/office/drawing/2014/main" id="{269DBD05-F825-4D00-A06D-48D77C77B778}"/>
                </a:ext>
              </a:extLst>
            </p:cNvPr>
            <p:cNvGrpSpPr/>
            <p:nvPr/>
          </p:nvGrpSpPr>
          <p:grpSpPr>
            <a:xfrm>
              <a:off x="3689817" y="5108286"/>
              <a:ext cx="319088" cy="465138"/>
              <a:chOff x="5441157" y="4440238"/>
              <a:chExt cx="319088" cy="465138"/>
            </a:xfrm>
            <a:solidFill>
              <a:schemeClr val="accent5"/>
            </a:solidFill>
          </p:grpSpPr>
          <p:sp>
            <p:nvSpPr>
              <p:cNvPr id="32" name="íšlíḍê">
                <a:extLst>
                  <a:ext uri="{FF2B5EF4-FFF2-40B4-BE49-F238E27FC236}">
                    <a16:creationId xmlns:a16="http://schemas.microsoft.com/office/drawing/2014/main" id="{DB0DDBC0-01FF-4FE4-83E6-3093626151AA}"/>
                  </a:ext>
                </a:extLst>
              </p:cNvPr>
              <p:cNvSpPr/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šḷiḑe">
                <a:extLst>
                  <a:ext uri="{FF2B5EF4-FFF2-40B4-BE49-F238E27FC236}">
                    <a16:creationId xmlns:a16="http://schemas.microsoft.com/office/drawing/2014/main" id="{88794927-5FCE-4273-9267-34C9041702B1}"/>
                  </a:ext>
                </a:extLst>
              </p:cNvPr>
              <p:cNvSpPr/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šḻiḑe">
                <a:extLst>
                  <a:ext uri="{FF2B5EF4-FFF2-40B4-BE49-F238E27FC236}">
                    <a16:creationId xmlns:a16="http://schemas.microsoft.com/office/drawing/2014/main" id="{9CBA64AB-593D-455F-91FE-4E3EDD21BEF0}"/>
                  </a:ext>
                </a:extLst>
              </p:cNvPr>
              <p:cNvSpPr/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îsḻïdè">
              <a:extLst>
                <a:ext uri="{FF2B5EF4-FFF2-40B4-BE49-F238E27FC236}">
                  <a16:creationId xmlns:a16="http://schemas.microsoft.com/office/drawing/2014/main" id="{3C3A0B0E-7893-438D-8B70-69453F70D68E}"/>
                </a:ext>
              </a:extLst>
            </p:cNvPr>
            <p:cNvGrpSpPr/>
            <p:nvPr/>
          </p:nvGrpSpPr>
          <p:grpSpPr>
            <a:xfrm>
              <a:off x="8007567" y="1930234"/>
              <a:ext cx="465138" cy="435769"/>
              <a:chOff x="5368132" y="3540125"/>
              <a:chExt cx="465138" cy="435769"/>
            </a:xfrm>
            <a:solidFill>
              <a:schemeClr val="accent3"/>
            </a:solidFill>
          </p:grpSpPr>
          <p:sp>
            <p:nvSpPr>
              <p:cNvPr id="30" name="ï$ḷîḍê">
                <a:extLst>
                  <a:ext uri="{FF2B5EF4-FFF2-40B4-BE49-F238E27FC236}">
                    <a16:creationId xmlns:a16="http://schemas.microsoft.com/office/drawing/2014/main" id="{D1A95B59-A433-4D1A-84AA-AD0286CD4013}"/>
                  </a:ext>
                </a:extLst>
              </p:cNvPr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şľîḍé">
                <a:extLst>
                  <a:ext uri="{FF2B5EF4-FFF2-40B4-BE49-F238E27FC236}">
                    <a16:creationId xmlns:a16="http://schemas.microsoft.com/office/drawing/2014/main" id="{6F109262-9219-4D55-8192-C59A0E90ED08}"/>
                  </a:ext>
                </a:extLst>
              </p:cNvPr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íṣļiḍê">
              <a:extLst>
                <a:ext uri="{FF2B5EF4-FFF2-40B4-BE49-F238E27FC236}">
                  <a16:creationId xmlns:a16="http://schemas.microsoft.com/office/drawing/2014/main" id="{D6DDA0BC-8C66-4E56-B220-A4D11DEE3603}"/>
                </a:ext>
              </a:extLst>
            </p:cNvPr>
            <p:cNvGrpSpPr/>
            <p:nvPr/>
          </p:nvGrpSpPr>
          <p:grpSpPr>
            <a:xfrm>
              <a:off x="3647155" y="1860757"/>
              <a:ext cx="319088" cy="465138"/>
              <a:chOff x="3582988" y="3510757"/>
              <a:chExt cx="319088" cy="465138"/>
            </a:xfrm>
            <a:solidFill>
              <a:schemeClr val="accent2"/>
            </a:solidFill>
          </p:grpSpPr>
          <p:sp>
            <p:nvSpPr>
              <p:cNvPr id="28" name="îṥḷíḑê">
                <a:extLst>
                  <a:ext uri="{FF2B5EF4-FFF2-40B4-BE49-F238E27FC236}">
                    <a16:creationId xmlns:a16="http://schemas.microsoft.com/office/drawing/2014/main" id="{DD2EC6F3-BD97-4346-9030-96BF82DE8BDB}"/>
                  </a:ext>
                </a:extLst>
              </p:cNvPr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ŝḻiďé">
                <a:extLst>
                  <a:ext uri="{FF2B5EF4-FFF2-40B4-BE49-F238E27FC236}">
                    <a16:creationId xmlns:a16="http://schemas.microsoft.com/office/drawing/2014/main" id="{3F954CB5-4EF0-41A4-9DAA-2D1BDA6F6AC2}"/>
                  </a:ext>
                </a:extLst>
              </p:cNvPr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íśḷí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935756" y="2491389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ja-JP" altLang="en-US" sz="2400" b="1" dirty="0"/>
                <a:t>头脑风暴</a:t>
              </a:r>
              <a:endParaRPr lang="en-US" altLang="zh-CN" sz="2400" b="1" dirty="0"/>
            </a:p>
          </p:txBody>
        </p:sp>
        <p:sp>
          <p:nvSpPr>
            <p:cNvPr id="25" name="íşľi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935756" y="403154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ja-JP" altLang="en-US" sz="2400" b="1"/>
                <a:t>竞品分析</a:t>
              </a:r>
            </a:p>
          </p:txBody>
        </p:sp>
        <p:sp>
          <p:nvSpPr>
            <p:cNvPr id="23" name="íŝľiď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148181" y="403154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ja-JP" altLang="en-US" sz="2400" b="1" dirty="0"/>
                <a:t>问卷调查</a:t>
              </a:r>
              <a:endParaRPr lang="en-US" altLang="zh-CN" sz="2400" b="1" dirty="0"/>
            </a:p>
          </p:txBody>
        </p:sp>
        <p:sp>
          <p:nvSpPr>
            <p:cNvPr id="21" name="îṡlîḋ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148181" y="2491389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ja-JP" altLang="en-US" sz="2400" b="1" dirty="0"/>
                <a:t>确定选题</a:t>
              </a:r>
              <a:endParaRPr lang="en-US" altLang="zh-CN" sz="2400" b="1" dirty="0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5220E213-96C4-4952-A76E-313279BF19FB}"/>
              </a:ext>
            </a:extLst>
          </p:cNvPr>
          <p:cNvSpPr txBox="1"/>
          <p:nvPr/>
        </p:nvSpPr>
        <p:spPr>
          <a:xfrm>
            <a:off x="8327844" y="663016"/>
            <a:ext cx="2486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b="1" dirty="0"/>
              <a:t>南湖红船上的会议</a:t>
            </a:r>
            <a:endParaRPr lang="en-US" altLang="ja-JP" b="1" dirty="0"/>
          </a:p>
          <a:p>
            <a:pPr>
              <a:spcBef>
                <a:spcPct val="0"/>
              </a:spcBef>
            </a:pPr>
            <a:r>
              <a:rPr lang="en-US" altLang="ja-JP" dirty="0"/>
              <a:t>   ——</a:t>
            </a:r>
            <a:r>
              <a:rPr lang="en-US" altLang="zh-CN" dirty="0"/>
              <a:t>A6</a:t>
            </a:r>
            <a:r>
              <a:rPr lang="ja-JP" altLang="en-US" dirty="0"/>
              <a:t>小组的诞生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685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任务分解与分派 </a:t>
            </a:r>
            <a:r>
              <a:rPr lang="en-US" altLang="zh-CN" dirty="0"/>
              <a:t>—— Week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563FE51-AB1C-4CC2-9851-4B3A9C06F7D9}"/>
              </a:ext>
            </a:extLst>
          </p:cNvPr>
          <p:cNvSpPr txBox="1"/>
          <p:nvPr/>
        </p:nvSpPr>
        <p:spPr>
          <a:xfrm>
            <a:off x="8327844" y="570252"/>
            <a:ext cx="344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b="1" dirty="0"/>
              <a:t>八七会议</a:t>
            </a:r>
            <a:endParaRPr lang="en-US" altLang="ja-JP" b="1" dirty="0"/>
          </a:p>
          <a:p>
            <a:pPr>
              <a:spcBef>
                <a:spcPct val="0"/>
              </a:spcBef>
            </a:pPr>
            <a:r>
              <a:rPr lang="en-US" altLang="ja-JP" dirty="0"/>
              <a:t>  ——</a:t>
            </a:r>
            <a:r>
              <a:rPr lang="ja-JP" altLang="en-US" dirty="0"/>
              <a:t>清算错误，确定路线</a:t>
            </a:r>
            <a:endParaRPr lang="en-US" altLang="zh-CN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C4AC6D5-570C-4C06-B3D4-F402F72FC9F0}"/>
              </a:ext>
            </a:extLst>
          </p:cNvPr>
          <p:cNvGrpSpPr/>
          <p:nvPr/>
        </p:nvGrpSpPr>
        <p:grpSpPr>
          <a:xfrm>
            <a:off x="671512" y="1256408"/>
            <a:ext cx="12445644" cy="4751584"/>
            <a:chOff x="671512" y="1256408"/>
            <a:chExt cx="12445644" cy="4751584"/>
          </a:xfrm>
        </p:grpSpPr>
        <p:grpSp>
          <p:nvGrpSpPr>
            <p:cNvPr id="5" name="25614a77-0ddb-4449-a9ba-0f861133a6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671512" y="1256408"/>
              <a:ext cx="12445644" cy="4751584"/>
              <a:chOff x="671512" y="1256408"/>
              <a:chExt cx="12445644" cy="4751584"/>
            </a:xfrm>
          </p:grpSpPr>
          <p:sp>
            <p:nvSpPr>
              <p:cNvPr id="6" name="is1iḋê"/>
              <p:cNvSpPr/>
              <p:nvPr/>
            </p:nvSpPr>
            <p:spPr bwMode="auto">
              <a:xfrm>
                <a:off x="6892297" y="4688413"/>
                <a:ext cx="1322336" cy="1319579"/>
              </a:xfrm>
              <a:custGeom>
                <a:avLst/>
                <a:gdLst>
                  <a:gd name="T0" fmla="*/ 259 w 453"/>
                  <a:gd name="T1" fmla="*/ 452 h 452"/>
                  <a:gd name="T2" fmla="*/ 269 w 453"/>
                  <a:gd name="T3" fmla="*/ 393 h 452"/>
                  <a:gd name="T4" fmla="*/ 314 w 453"/>
                  <a:gd name="T5" fmla="*/ 374 h 452"/>
                  <a:gd name="T6" fmla="*/ 363 w 453"/>
                  <a:gd name="T7" fmla="*/ 409 h 452"/>
                  <a:gd name="T8" fmla="*/ 409 w 453"/>
                  <a:gd name="T9" fmla="*/ 363 h 452"/>
                  <a:gd name="T10" fmla="*/ 375 w 453"/>
                  <a:gd name="T11" fmla="*/ 313 h 452"/>
                  <a:gd name="T12" fmla="*/ 393 w 453"/>
                  <a:gd name="T13" fmla="*/ 269 h 452"/>
                  <a:gd name="T14" fmla="*/ 453 w 453"/>
                  <a:gd name="T15" fmla="*/ 258 h 452"/>
                  <a:gd name="T16" fmla="*/ 452 w 453"/>
                  <a:gd name="T17" fmla="*/ 193 h 452"/>
                  <a:gd name="T18" fmla="*/ 393 w 453"/>
                  <a:gd name="T19" fmla="*/ 183 h 452"/>
                  <a:gd name="T20" fmla="*/ 391 w 453"/>
                  <a:gd name="T21" fmla="*/ 178 h 452"/>
                  <a:gd name="T22" fmla="*/ 391 w 453"/>
                  <a:gd name="T23" fmla="*/ 178 h 452"/>
                  <a:gd name="T24" fmla="*/ 384 w 453"/>
                  <a:gd name="T25" fmla="*/ 161 h 452"/>
                  <a:gd name="T26" fmla="*/ 381 w 453"/>
                  <a:gd name="T27" fmla="*/ 152 h 452"/>
                  <a:gd name="T28" fmla="*/ 381 w 453"/>
                  <a:gd name="T29" fmla="*/ 152 h 452"/>
                  <a:gd name="T30" fmla="*/ 375 w 453"/>
                  <a:gd name="T31" fmla="*/ 139 h 452"/>
                  <a:gd name="T32" fmla="*/ 409 w 453"/>
                  <a:gd name="T33" fmla="*/ 89 h 452"/>
                  <a:gd name="T34" fmla="*/ 363 w 453"/>
                  <a:gd name="T35" fmla="*/ 43 h 452"/>
                  <a:gd name="T36" fmla="*/ 314 w 453"/>
                  <a:gd name="T37" fmla="*/ 78 h 452"/>
                  <a:gd name="T38" fmla="*/ 269 w 453"/>
                  <a:gd name="T39" fmla="*/ 59 h 452"/>
                  <a:gd name="T40" fmla="*/ 259 w 453"/>
                  <a:gd name="T41" fmla="*/ 0 h 452"/>
                  <a:gd name="T42" fmla="*/ 194 w 453"/>
                  <a:gd name="T43" fmla="*/ 0 h 452"/>
                  <a:gd name="T44" fmla="*/ 183 w 453"/>
                  <a:gd name="T45" fmla="*/ 59 h 452"/>
                  <a:gd name="T46" fmla="*/ 139 w 453"/>
                  <a:gd name="T47" fmla="*/ 78 h 452"/>
                  <a:gd name="T48" fmla="*/ 90 w 453"/>
                  <a:gd name="T49" fmla="*/ 43 h 452"/>
                  <a:gd name="T50" fmla="*/ 43 w 453"/>
                  <a:gd name="T51" fmla="*/ 89 h 452"/>
                  <a:gd name="T52" fmla="*/ 78 w 453"/>
                  <a:gd name="T53" fmla="*/ 139 h 452"/>
                  <a:gd name="T54" fmla="*/ 59 w 453"/>
                  <a:gd name="T55" fmla="*/ 183 h 452"/>
                  <a:gd name="T56" fmla="*/ 0 w 453"/>
                  <a:gd name="T57" fmla="*/ 193 h 452"/>
                  <a:gd name="T58" fmla="*/ 0 w 453"/>
                  <a:gd name="T59" fmla="*/ 259 h 452"/>
                  <a:gd name="T60" fmla="*/ 60 w 453"/>
                  <a:gd name="T61" fmla="*/ 269 h 452"/>
                  <a:gd name="T62" fmla="*/ 78 w 453"/>
                  <a:gd name="T63" fmla="*/ 314 h 452"/>
                  <a:gd name="T64" fmla="*/ 44 w 453"/>
                  <a:gd name="T65" fmla="*/ 363 h 452"/>
                  <a:gd name="T66" fmla="*/ 90 w 453"/>
                  <a:gd name="T67" fmla="*/ 409 h 452"/>
                  <a:gd name="T68" fmla="*/ 139 w 453"/>
                  <a:gd name="T69" fmla="*/ 374 h 452"/>
                  <a:gd name="T70" fmla="*/ 184 w 453"/>
                  <a:gd name="T71" fmla="*/ 393 h 452"/>
                  <a:gd name="T72" fmla="*/ 194 w 453"/>
                  <a:gd name="T73" fmla="*/ 452 h 452"/>
                  <a:gd name="T74" fmla="*/ 259 w 453"/>
                  <a:gd name="T75" fmla="*/ 452 h 452"/>
                  <a:gd name="T76" fmla="*/ 346 w 453"/>
                  <a:gd name="T77" fmla="*/ 210 h 452"/>
                  <a:gd name="T78" fmla="*/ 243 w 453"/>
                  <a:gd name="T79" fmla="*/ 346 h 452"/>
                  <a:gd name="T80" fmla="*/ 106 w 453"/>
                  <a:gd name="T81" fmla="*/ 242 h 452"/>
                  <a:gd name="T82" fmla="*/ 210 w 453"/>
                  <a:gd name="T83" fmla="*/ 106 h 452"/>
                  <a:gd name="T84" fmla="*/ 266 w 453"/>
                  <a:gd name="T85" fmla="*/ 111 h 452"/>
                  <a:gd name="T86" fmla="*/ 266 w 453"/>
                  <a:gd name="T87" fmla="*/ 111 h 452"/>
                  <a:gd name="T88" fmla="*/ 312 w 453"/>
                  <a:gd name="T89" fmla="*/ 140 h 452"/>
                  <a:gd name="T90" fmla="*/ 331 w 453"/>
                  <a:gd name="T91" fmla="*/ 165 h 452"/>
                  <a:gd name="T92" fmla="*/ 346 w 453"/>
                  <a:gd name="T93" fmla="*/ 21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3" h="452">
                    <a:moveTo>
                      <a:pt x="259" y="452"/>
                    </a:moveTo>
                    <a:cubicBezTo>
                      <a:pt x="269" y="393"/>
                      <a:pt x="269" y="393"/>
                      <a:pt x="269" y="393"/>
                    </a:cubicBezTo>
                    <a:cubicBezTo>
                      <a:pt x="314" y="374"/>
                      <a:pt x="314" y="374"/>
                      <a:pt x="314" y="374"/>
                    </a:cubicBezTo>
                    <a:cubicBezTo>
                      <a:pt x="363" y="409"/>
                      <a:pt x="363" y="409"/>
                      <a:pt x="363" y="409"/>
                    </a:cubicBezTo>
                    <a:cubicBezTo>
                      <a:pt x="409" y="363"/>
                      <a:pt x="409" y="363"/>
                      <a:pt x="409" y="363"/>
                    </a:cubicBezTo>
                    <a:cubicBezTo>
                      <a:pt x="375" y="313"/>
                      <a:pt x="375" y="313"/>
                      <a:pt x="375" y="313"/>
                    </a:cubicBezTo>
                    <a:cubicBezTo>
                      <a:pt x="393" y="269"/>
                      <a:pt x="393" y="269"/>
                      <a:pt x="393" y="269"/>
                    </a:cubicBezTo>
                    <a:cubicBezTo>
                      <a:pt x="453" y="258"/>
                      <a:pt x="453" y="258"/>
                      <a:pt x="453" y="258"/>
                    </a:cubicBezTo>
                    <a:cubicBezTo>
                      <a:pt x="452" y="193"/>
                      <a:pt x="452" y="193"/>
                      <a:pt x="452" y="193"/>
                    </a:cubicBezTo>
                    <a:cubicBezTo>
                      <a:pt x="393" y="183"/>
                      <a:pt x="393" y="183"/>
                      <a:pt x="393" y="183"/>
                    </a:cubicBezTo>
                    <a:cubicBezTo>
                      <a:pt x="391" y="178"/>
                      <a:pt x="391" y="178"/>
                      <a:pt x="391" y="178"/>
                    </a:cubicBezTo>
                    <a:cubicBezTo>
                      <a:pt x="391" y="178"/>
                      <a:pt x="391" y="178"/>
                      <a:pt x="391" y="178"/>
                    </a:cubicBezTo>
                    <a:cubicBezTo>
                      <a:pt x="384" y="161"/>
                      <a:pt x="384" y="161"/>
                      <a:pt x="384" y="16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75" y="139"/>
                      <a:pt x="375" y="139"/>
                      <a:pt x="375" y="139"/>
                    </a:cubicBezTo>
                    <a:cubicBezTo>
                      <a:pt x="409" y="89"/>
                      <a:pt x="409" y="89"/>
                      <a:pt x="409" y="89"/>
                    </a:cubicBezTo>
                    <a:cubicBezTo>
                      <a:pt x="363" y="43"/>
                      <a:pt x="363" y="43"/>
                      <a:pt x="363" y="43"/>
                    </a:cubicBezTo>
                    <a:cubicBezTo>
                      <a:pt x="314" y="78"/>
                      <a:pt x="314" y="78"/>
                      <a:pt x="314" y="78"/>
                    </a:cubicBezTo>
                    <a:cubicBezTo>
                      <a:pt x="269" y="59"/>
                      <a:pt x="269" y="59"/>
                      <a:pt x="269" y="59"/>
                    </a:cubicBezTo>
                    <a:cubicBezTo>
                      <a:pt x="259" y="0"/>
                      <a:pt x="259" y="0"/>
                      <a:pt x="259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39" y="78"/>
                      <a:pt x="139" y="78"/>
                      <a:pt x="139" y="78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59" y="183"/>
                      <a:pt x="59" y="183"/>
                      <a:pt x="59" y="183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60" y="269"/>
                      <a:pt x="60" y="269"/>
                      <a:pt x="60" y="269"/>
                    </a:cubicBezTo>
                    <a:cubicBezTo>
                      <a:pt x="78" y="314"/>
                      <a:pt x="78" y="314"/>
                      <a:pt x="78" y="314"/>
                    </a:cubicBezTo>
                    <a:cubicBezTo>
                      <a:pt x="44" y="363"/>
                      <a:pt x="44" y="363"/>
                      <a:pt x="44" y="36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139" y="374"/>
                      <a:pt x="139" y="374"/>
                      <a:pt x="139" y="374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94" y="452"/>
                      <a:pt x="194" y="452"/>
                      <a:pt x="194" y="452"/>
                    </a:cubicBezTo>
                    <a:cubicBezTo>
                      <a:pt x="259" y="452"/>
                      <a:pt x="259" y="452"/>
                      <a:pt x="259" y="452"/>
                    </a:cubicBezTo>
                    <a:close/>
                    <a:moveTo>
                      <a:pt x="346" y="210"/>
                    </a:moveTo>
                    <a:cubicBezTo>
                      <a:pt x="355" y="276"/>
                      <a:pt x="309" y="337"/>
                      <a:pt x="243" y="346"/>
                    </a:cubicBezTo>
                    <a:cubicBezTo>
                      <a:pt x="177" y="355"/>
                      <a:pt x="115" y="308"/>
                      <a:pt x="106" y="242"/>
                    </a:cubicBezTo>
                    <a:cubicBezTo>
                      <a:pt x="97" y="176"/>
                      <a:pt x="144" y="115"/>
                      <a:pt x="210" y="106"/>
                    </a:cubicBezTo>
                    <a:cubicBezTo>
                      <a:pt x="229" y="103"/>
                      <a:pt x="248" y="105"/>
                      <a:pt x="266" y="111"/>
                    </a:cubicBezTo>
                    <a:cubicBezTo>
                      <a:pt x="266" y="111"/>
                      <a:pt x="266" y="111"/>
                      <a:pt x="266" y="111"/>
                    </a:cubicBezTo>
                    <a:cubicBezTo>
                      <a:pt x="283" y="117"/>
                      <a:pt x="299" y="127"/>
                      <a:pt x="312" y="140"/>
                    </a:cubicBezTo>
                    <a:cubicBezTo>
                      <a:pt x="319" y="148"/>
                      <a:pt x="326" y="156"/>
                      <a:pt x="331" y="165"/>
                    </a:cubicBezTo>
                    <a:cubicBezTo>
                      <a:pt x="339" y="179"/>
                      <a:pt x="344" y="194"/>
                      <a:pt x="346" y="2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" name="iṧľiďè"/>
              <p:cNvSpPr/>
              <p:nvPr/>
            </p:nvSpPr>
            <p:spPr bwMode="auto">
              <a:xfrm>
                <a:off x="6886783" y="1697645"/>
                <a:ext cx="1318199" cy="1319579"/>
              </a:xfrm>
              <a:custGeom>
                <a:avLst/>
                <a:gdLst>
                  <a:gd name="T0" fmla="*/ 259 w 452"/>
                  <a:gd name="T1" fmla="*/ 452 h 452"/>
                  <a:gd name="T2" fmla="*/ 269 w 452"/>
                  <a:gd name="T3" fmla="*/ 393 h 452"/>
                  <a:gd name="T4" fmla="*/ 314 w 452"/>
                  <a:gd name="T5" fmla="*/ 374 h 452"/>
                  <a:gd name="T6" fmla="*/ 363 w 452"/>
                  <a:gd name="T7" fmla="*/ 409 h 452"/>
                  <a:gd name="T8" fmla="*/ 409 w 452"/>
                  <a:gd name="T9" fmla="*/ 363 h 452"/>
                  <a:gd name="T10" fmla="*/ 375 w 452"/>
                  <a:gd name="T11" fmla="*/ 313 h 452"/>
                  <a:gd name="T12" fmla="*/ 393 w 452"/>
                  <a:gd name="T13" fmla="*/ 269 h 452"/>
                  <a:gd name="T14" fmla="*/ 452 w 452"/>
                  <a:gd name="T15" fmla="*/ 259 h 452"/>
                  <a:gd name="T16" fmla="*/ 452 w 452"/>
                  <a:gd name="T17" fmla="*/ 193 h 452"/>
                  <a:gd name="T18" fmla="*/ 393 w 452"/>
                  <a:gd name="T19" fmla="*/ 183 h 452"/>
                  <a:gd name="T20" fmla="*/ 391 w 452"/>
                  <a:gd name="T21" fmla="*/ 178 h 452"/>
                  <a:gd name="T22" fmla="*/ 391 w 452"/>
                  <a:gd name="T23" fmla="*/ 178 h 452"/>
                  <a:gd name="T24" fmla="*/ 384 w 452"/>
                  <a:gd name="T25" fmla="*/ 161 h 452"/>
                  <a:gd name="T26" fmla="*/ 380 w 452"/>
                  <a:gd name="T27" fmla="*/ 152 h 452"/>
                  <a:gd name="T28" fmla="*/ 380 w 452"/>
                  <a:gd name="T29" fmla="*/ 152 h 452"/>
                  <a:gd name="T30" fmla="*/ 375 w 452"/>
                  <a:gd name="T31" fmla="*/ 139 h 452"/>
                  <a:gd name="T32" fmla="*/ 409 w 452"/>
                  <a:gd name="T33" fmla="*/ 89 h 452"/>
                  <a:gd name="T34" fmla="*/ 363 w 452"/>
                  <a:gd name="T35" fmla="*/ 43 h 452"/>
                  <a:gd name="T36" fmla="*/ 314 w 452"/>
                  <a:gd name="T37" fmla="*/ 78 h 452"/>
                  <a:gd name="T38" fmla="*/ 269 w 452"/>
                  <a:gd name="T39" fmla="*/ 59 h 452"/>
                  <a:gd name="T40" fmla="*/ 259 w 452"/>
                  <a:gd name="T41" fmla="*/ 0 h 452"/>
                  <a:gd name="T42" fmla="*/ 193 w 452"/>
                  <a:gd name="T43" fmla="*/ 0 h 452"/>
                  <a:gd name="T44" fmla="*/ 183 w 452"/>
                  <a:gd name="T45" fmla="*/ 59 h 452"/>
                  <a:gd name="T46" fmla="*/ 138 w 452"/>
                  <a:gd name="T47" fmla="*/ 78 h 452"/>
                  <a:gd name="T48" fmla="*/ 89 w 452"/>
                  <a:gd name="T49" fmla="*/ 43 h 452"/>
                  <a:gd name="T50" fmla="*/ 43 w 452"/>
                  <a:gd name="T51" fmla="*/ 89 h 452"/>
                  <a:gd name="T52" fmla="*/ 78 w 452"/>
                  <a:gd name="T53" fmla="*/ 139 h 452"/>
                  <a:gd name="T54" fmla="*/ 59 w 452"/>
                  <a:gd name="T55" fmla="*/ 183 h 452"/>
                  <a:gd name="T56" fmla="*/ 0 w 452"/>
                  <a:gd name="T57" fmla="*/ 193 h 452"/>
                  <a:gd name="T58" fmla="*/ 0 w 452"/>
                  <a:gd name="T59" fmla="*/ 259 h 452"/>
                  <a:gd name="T60" fmla="*/ 60 w 452"/>
                  <a:gd name="T61" fmla="*/ 269 h 452"/>
                  <a:gd name="T62" fmla="*/ 78 w 452"/>
                  <a:gd name="T63" fmla="*/ 314 h 452"/>
                  <a:gd name="T64" fmla="*/ 43 w 452"/>
                  <a:gd name="T65" fmla="*/ 363 h 452"/>
                  <a:gd name="T66" fmla="*/ 90 w 452"/>
                  <a:gd name="T67" fmla="*/ 409 h 452"/>
                  <a:gd name="T68" fmla="*/ 139 w 452"/>
                  <a:gd name="T69" fmla="*/ 374 h 452"/>
                  <a:gd name="T70" fmla="*/ 183 w 452"/>
                  <a:gd name="T71" fmla="*/ 393 h 452"/>
                  <a:gd name="T72" fmla="*/ 194 w 452"/>
                  <a:gd name="T73" fmla="*/ 452 h 452"/>
                  <a:gd name="T74" fmla="*/ 259 w 452"/>
                  <a:gd name="T75" fmla="*/ 452 h 452"/>
                  <a:gd name="T76" fmla="*/ 346 w 452"/>
                  <a:gd name="T77" fmla="*/ 210 h 452"/>
                  <a:gd name="T78" fmla="*/ 243 w 452"/>
                  <a:gd name="T79" fmla="*/ 346 h 452"/>
                  <a:gd name="T80" fmla="*/ 106 w 452"/>
                  <a:gd name="T81" fmla="*/ 242 h 452"/>
                  <a:gd name="T82" fmla="*/ 210 w 452"/>
                  <a:gd name="T83" fmla="*/ 106 h 452"/>
                  <a:gd name="T84" fmla="*/ 266 w 452"/>
                  <a:gd name="T85" fmla="*/ 111 h 452"/>
                  <a:gd name="T86" fmla="*/ 266 w 452"/>
                  <a:gd name="T87" fmla="*/ 111 h 452"/>
                  <a:gd name="T88" fmla="*/ 312 w 452"/>
                  <a:gd name="T89" fmla="*/ 140 h 452"/>
                  <a:gd name="T90" fmla="*/ 331 w 452"/>
                  <a:gd name="T91" fmla="*/ 165 h 452"/>
                  <a:gd name="T92" fmla="*/ 346 w 452"/>
                  <a:gd name="T93" fmla="*/ 21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2" h="452">
                    <a:moveTo>
                      <a:pt x="259" y="452"/>
                    </a:moveTo>
                    <a:cubicBezTo>
                      <a:pt x="269" y="393"/>
                      <a:pt x="269" y="393"/>
                      <a:pt x="269" y="393"/>
                    </a:cubicBezTo>
                    <a:cubicBezTo>
                      <a:pt x="314" y="374"/>
                      <a:pt x="314" y="374"/>
                      <a:pt x="314" y="374"/>
                    </a:cubicBezTo>
                    <a:cubicBezTo>
                      <a:pt x="363" y="409"/>
                      <a:pt x="363" y="409"/>
                      <a:pt x="363" y="409"/>
                    </a:cubicBezTo>
                    <a:cubicBezTo>
                      <a:pt x="409" y="363"/>
                      <a:pt x="409" y="363"/>
                      <a:pt x="409" y="363"/>
                    </a:cubicBezTo>
                    <a:cubicBezTo>
                      <a:pt x="375" y="313"/>
                      <a:pt x="375" y="313"/>
                      <a:pt x="375" y="313"/>
                    </a:cubicBezTo>
                    <a:cubicBezTo>
                      <a:pt x="393" y="269"/>
                      <a:pt x="393" y="269"/>
                      <a:pt x="393" y="269"/>
                    </a:cubicBezTo>
                    <a:cubicBezTo>
                      <a:pt x="452" y="259"/>
                      <a:pt x="452" y="259"/>
                      <a:pt x="452" y="259"/>
                    </a:cubicBezTo>
                    <a:cubicBezTo>
                      <a:pt x="452" y="193"/>
                      <a:pt x="452" y="193"/>
                      <a:pt x="452" y="193"/>
                    </a:cubicBezTo>
                    <a:cubicBezTo>
                      <a:pt x="393" y="183"/>
                      <a:pt x="393" y="183"/>
                      <a:pt x="393" y="183"/>
                    </a:cubicBezTo>
                    <a:cubicBezTo>
                      <a:pt x="391" y="178"/>
                      <a:pt x="391" y="178"/>
                      <a:pt x="391" y="178"/>
                    </a:cubicBezTo>
                    <a:cubicBezTo>
                      <a:pt x="391" y="178"/>
                      <a:pt x="391" y="178"/>
                      <a:pt x="391" y="178"/>
                    </a:cubicBezTo>
                    <a:cubicBezTo>
                      <a:pt x="384" y="161"/>
                      <a:pt x="384" y="161"/>
                      <a:pt x="384" y="161"/>
                    </a:cubicBezTo>
                    <a:cubicBezTo>
                      <a:pt x="380" y="152"/>
                      <a:pt x="380" y="152"/>
                      <a:pt x="380" y="152"/>
                    </a:cubicBezTo>
                    <a:cubicBezTo>
                      <a:pt x="380" y="152"/>
                      <a:pt x="380" y="152"/>
                      <a:pt x="380" y="152"/>
                    </a:cubicBezTo>
                    <a:cubicBezTo>
                      <a:pt x="375" y="139"/>
                      <a:pt x="375" y="139"/>
                      <a:pt x="375" y="139"/>
                    </a:cubicBezTo>
                    <a:cubicBezTo>
                      <a:pt x="409" y="89"/>
                      <a:pt x="409" y="89"/>
                      <a:pt x="409" y="89"/>
                    </a:cubicBezTo>
                    <a:cubicBezTo>
                      <a:pt x="363" y="43"/>
                      <a:pt x="363" y="43"/>
                      <a:pt x="363" y="43"/>
                    </a:cubicBezTo>
                    <a:cubicBezTo>
                      <a:pt x="314" y="78"/>
                      <a:pt x="314" y="78"/>
                      <a:pt x="314" y="78"/>
                    </a:cubicBezTo>
                    <a:cubicBezTo>
                      <a:pt x="269" y="59"/>
                      <a:pt x="269" y="59"/>
                      <a:pt x="269" y="59"/>
                    </a:cubicBezTo>
                    <a:cubicBezTo>
                      <a:pt x="259" y="0"/>
                      <a:pt x="259" y="0"/>
                      <a:pt x="259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38" y="78"/>
                      <a:pt x="138" y="78"/>
                      <a:pt x="138" y="78"/>
                    </a:cubicBezTo>
                    <a:cubicBezTo>
                      <a:pt x="89" y="43"/>
                      <a:pt x="89" y="43"/>
                      <a:pt x="89" y="43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59" y="183"/>
                      <a:pt x="59" y="183"/>
                      <a:pt x="59" y="183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60" y="269"/>
                      <a:pt x="60" y="269"/>
                      <a:pt x="60" y="269"/>
                    </a:cubicBezTo>
                    <a:cubicBezTo>
                      <a:pt x="78" y="314"/>
                      <a:pt x="78" y="314"/>
                      <a:pt x="78" y="314"/>
                    </a:cubicBezTo>
                    <a:cubicBezTo>
                      <a:pt x="43" y="363"/>
                      <a:pt x="43" y="363"/>
                      <a:pt x="43" y="36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139" y="374"/>
                      <a:pt x="139" y="374"/>
                      <a:pt x="139" y="374"/>
                    </a:cubicBezTo>
                    <a:cubicBezTo>
                      <a:pt x="183" y="393"/>
                      <a:pt x="183" y="393"/>
                      <a:pt x="183" y="393"/>
                    </a:cubicBezTo>
                    <a:cubicBezTo>
                      <a:pt x="194" y="452"/>
                      <a:pt x="194" y="452"/>
                      <a:pt x="194" y="452"/>
                    </a:cubicBezTo>
                    <a:cubicBezTo>
                      <a:pt x="259" y="452"/>
                      <a:pt x="259" y="452"/>
                      <a:pt x="259" y="452"/>
                    </a:cubicBezTo>
                    <a:close/>
                    <a:moveTo>
                      <a:pt x="346" y="210"/>
                    </a:moveTo>
                    <a:cubicBezTo>
                      <a:pt x="355" y="276"/>
                      <a:pt x="309" y="337"/>
                      <a:pt x="243" y="346"/>
                    </a:cubicBezTo>
                    <a:cubicBezTo>
                      <a:pt x="176" y="355"/>
                      <a:pt x="115" y="308"/>
                      <a:pt x="106" y="242"/>
                    </a:cubicBezTo>
                    <a:cubicBezTo>
                      <a:pt x="97" y="176"/>
                      <a:pt x="144" y="115"/>
                      <a:pt x="210" y="106"/>
                    </a:cubicBezTo>
                    <a:cubicBezTo>
                      <a:pt x="229" y="103"/>
                      <a:pt x="248" y="105"/>
                      <a:pt x="266" y="111"/>
                    </a:cubicBezTo>
                    <a:cubicBezTo>
                      <a:pt x="266" y="111"/>
                      <a:pt x="266" y="111"/>
                      <a:pt x="266" y="111"/>
                    </a:cubicBezTo>
                    <a:cubicBezTo>
                      <a:pt x="283" y="117"/>
                      <a:pt x="299" y="127"/>
                      <a:pt x="312" y="140"/>
                    </a:cubicBezTo>
                    <a:cubicBezTo>
                      <a:pt x="319" y="148"/>
                      <a:pt x="326" y="156"/>
                      <a:pt x="331" y="165"/>
                    </a:cubicBezTo>
                    <a:cubicBezTo>
                      <a:pt x="339" y="179"/>
                      <a:pt x="344" y="194"/>
                      <a:pt x="346" y="2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" name="íṩľiḓe"/>
              <p:cNvSpPr/>
              <p:nvPr/>
            </p:nvSpPr>
            <p:spPr bwMode="auto">
              <a:xfrm>
                <a:off x="5491368" y="2763512"/>
                <a:ext cx="2177235" cy="2178615"/>
              </a:xfrm>
              <a:custGeom>
                <a:avLst/>
                <a:gdLst>
                  <a:gd name="T0" fmla="*/ 427 w 746"/>
                  <a:gd name="T1" fmla="*/ 746 h 746"/>
                  <a:gd name="T2" fmla="*/ 444 w 746"/>
                  <a:gd name="T3" fmla="*/ 648 h 746"/>
                  <a:gd name="T4" fmla="*/ 518 w 746"/>
                  <a:gd name="T5" fmla="*/ 618 h 746"/>
                  <a:gd name="T6" fmla="*/ 599 w 746"/>
                  <a:gd name="T7" fmla="*/ 675 h 746"/>
                  <a:gd name="T8" fmla="*/ 675 w 746"/>
                  <a:gd name="T9" fmla="*/ 598 h 746"/>
                  <a:gd name="T10" fmla="*/ 618 w 746"/>
                  <a:gd name="T11" fmla="*/ 517 h 746"/>
                  <a:gd name="T12" fmla="*/ 649 w 746"/>
                  <a:gd name="T13" fmla="*/ 444 h 746"/>
                  <a:gd name="T14" fmla="*/ 746 w 746"/>
                  <a:gd name="T15" fmla="*/ 427 h 746"/>
                  <a:gd name="T16" fmla="*/ 746 w 746"/>
                  <a:gd name="T17" fmla="*/ 319 h 746"/>
                  <a:gd name="T18" fmla="*/ 648 w 746"/>
                  <a:gd name="T19" fmla="*/ 302 h 746"/>
                  <a:gd name="T20" fmla="*/ 645 w 746"/>
                  <a:gd name="T21" fmla="*/ 294 h 746"/>
                  <a:gd name="T22" fmla="*/ 645 w 746"/>
                  <a:gd name="T23" fmla="*/ 294 h 746"/>
                  <a:gd name="T24" fmla="*/ 633 w 746"/>
                  <a:gd name="T25" fmla="*/ 266 h 746"/>
                  <a:gd name="T26" fmla="*/ 628 w 746"/>
                  <a:gd name="T27" fmla="*/ 252 h 746"/>
                  <a:gd name="T28" fmla="*/ 628 w 746"/>
                  <a:gd name="T29" fmla="*/ 252 h 746"/>
                  <a:gd name="T30" fmla="*/ 618 w 746"/>
                  <a:gd name="T31" fmla="*/ 229 h 746"/>
                  <a:gd name="T32" fmla="*/ 675 w 746"/>
                  <a:gd name="T33" fmla="*/ 147 h 746"/>
                  <a:gd name="T34" fmla="*/ 599 w 746"/>
                  <a:gd name="T35" fmla="*/ 71 h 746"/>
                  <a:gd name="T36" fmla="*/ 518 w 746"/>
                  <a:gd name="T37" fmla="*/ 128 h 746"/>
                  <a:gd name="T38" fmla="*/ 444 w 746"/>
                  <a:gd name="T39" fmla="*/ 97 h 746"/>
                  <a:gd name="T40" fmla="*/ 427 w 746"/>
                  <a:gd name="T41" fmla="*/ 0 h 746"/>
                  <a:gd name="T42" fmla="*/ 319 w 746"/>
                  <a:gd name="T43" fmla="*/ 0 h 746"/>
                  <a:gd name="T44" fmla="*/ 302 w 746"/>
                  <a:gd name="T45" fmla="*/ 98 h 746"/>
                  <a:gd name="T46" fmla="*/ 229 w 746"/>
                  <a:gd name="T47" fmla="*/ 128 h 746"/>
                  <a:gd name="T48" fmla="*/ 148 w 746"/>
                  <a:gd name="T49" fmla="*/ 71 h 746"/>
                  <a:gd name="T50" fmla="*/ 71 w 746"/>
                  <a:gd name="T51" fmla="*/ 147 h 746"/>
                  <a:gd name="T52" fmla="*/ 129 w 746"/>
                  <a:gd name="T53" fmla="*/ 229 h 746"/>
                  <a:gd name="T54" fmla="*/ 98 w 746"/>
                  <a:gd name="T55" fmla="*/ 302 h 746"/>
                  <a:gd name="T56" fmla="*/ 0 w 746"/>
                  <a:gd name="T57" fmla="*/ 319 h 746"/>
                  <a:gd name="T58" fmla="*/ 0 w 746"/>
                  <a:gd name="T59" fmla="*/ 427 h 746"/>
                  <a:gd name="T60" fmla="*/ 98 w 746"/>
                  <a:gd name="T61" fmla="*/ 444 h 746"/>
                  <a:gd name="T62" fmla="*/ 129 w 746"/>
                  <a:gd name="T63" fmla="*/ 518 h 746"/>
                  <a:gd name="T64" fmla="*/ 72 w 746"/>
                  <a:gd name="T65" fmla="*/ 599 h 746"/>
                  <a:gd name="T66" fmla="*/ 148 w 746"/>
                  <a:gd name="T67" fmla="*/ 675 h 746"/>
                  <a:gd name="T68" fmla="*/ 229 w 746"/>
                  <a:gd name="T69" fmla="*/ 618 h 746"/>
                  <a:gd name="T70" fmla="*/ 303 w 746"/>
                  <a:gd name="T71" fmla="*/ 648 h 746"/>
                  <a:gd name="T72" fmla="*/ 320 w 746"/>
                  <a:gd name="T73" fmla="*/ 746 h 746"/>
                  <a:gd name="T74" fmla="*/ 427 w 746"/>
                  <a:gd name="T75" fmla="*/ 746 h 746"/>
                  <a:gd name="T76" fmla="*/ 571 w 746"/>
                  <a:gd name="T77" fmla="*/ 346 h 746"/>
                  <a:gd name="T78" fmla="*/ 400 w 746"/>
                  <a:gd name="T79" fmla="*/ 571 h 746"/>
                  <a:gd name="T80" fmla="*/ 175 w 746"/>
                  <a:gd name="T81" fmla="*/ 400 h 746"/>
                  <a:gd name="T82" fmla="*/ 346 w 746"/>
                  <a:gd name="T83" fmla="*/ 175 h 746"/>
                  <a:gd name="T84" fmla="*/ 438 w 746"/>
                  <a:gd name="T85" fmla="*/ 184 h 746"/>
                  <a:gd name="T86" fmla="*/ 438 w 746"/>
                  <a:gd name="T87" fmla="*/ 184 h 746"/>
                  <a:gd name="T88" fmla="*/ 514 w 746"/>
                  <a:gd name="T89" fmla="*/ 232 h 746"/>
                  <a:gd name="T90" fmla="*/ 546 w 746"/>
                  <a:gd name="T91" fmla="*/ 273 h 746"/>
                  <a:gd name="T92" fmla="*/ 571 w 746"/>
                  <a:gd name="T93" fmla="*/ 346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6" h="746">
                    <a:moveTo>
                      <a:pt x="427" y="746"/>
                    </a:moveTo>
                    <a:cubicBezTo>
                      <a:pt x="444" y="648"/>
                      <a:pt x="444" y="648"/>
                      <a:pt x="444" y="648"/>
                    </a:cubicBezTo>
                    <a:cubicBezTo>
                      <a:pt x="518" y="618"/>
                      <a:pt x="518" y="618"/>
                      <a:pt x="518" y="618"/>
                    </a:cubicBezTo>
                    <a:cubicBezTo>
                      <a:pt x="599" y="675"/>
                      <a:pt x="599" y="675"/>
                      <a:pt x="599" y="675"/>
                    </a:cubicBezTo>
                    <a:cubicBezTo>
                      <a:pt x="675" y="598"/>
                      <a:pt x="675" y="598"/>
                      <a:pt x="675" y="598"/>
                    </a:cubicBezTo>
                    <a:cubicBezTo>
                      <a:pt x="618" y="517"/>
                      <a:pt x="618" y="517"/>
                      <a:pt x="618" y="517"/>
                    </a:cubicBezTo>
                    <a:cubicBezTo>
                      <a:pt x="649" y="444"/>
                      <a:pt x="649" y="444"/>
                      <a:pt x="649" y="444"/>
                    </a:cubicBezTo>
                    <a:cubicBezTo>
                      <a:pt x="746" y="427"/>
                      <a:pt x="746" y="427"/>
                      <a:pt x="746" y="427"/>
                    </a:cubicBezTo>
                    <a:cubicBezTo>
                      <a:pt x="746" y="319"/>
                      <a:pt x="746" y="319"/>
                      <a:pt x="746" y="319"/>
                    </a:cubicBezTo>
                    <a:cubicBezTo>
                      <a:pt x="648" y="302"/>
                      <a:pt x="648" y="302"/>
                      <a:pt x="648" y="302"/>
                    </a:cubicBezTo>
                    <a:cubicBezTo>
                      <a:pt x="645" y="294"/>
                      <a:pt x="645" y="294"/>
                      <a:pt x="645" y="294"/>
                    </a:cubicBezTo>
                    <a:cubicBezTo>
                      <a:pt x="645" y="294"/>
                      <a:pt x="645" y="294"/>
                      <a:pt x="645" y="294"/>
                    </a:cubicBezTo>
                    <a:cubicBezTo>
                      <a:pt x="633" y="266"/>
                      <a:pt x="633" y="266"/>
                      <a:pt x="633" y="266"/>
                    </a:cubicBezTo>
                    <a:cubicBezTo>
                      <a:pt x="628" y="252"/>
                      <a:pt x="628" y="252"/>
                      <a:pt x="628" y="252"/>
                    </a:cubicBezTo>
                    <a:cubicBezTo>
                      <a:pt x="628" y="252"/>
                      <a:pt x="628" y="252"/>
                      <a:pt x="628" y="252"/>
                    </a:cubicBezTo>
                    <a:cubicBezTo>
                      <a:pt x="618" y="229"/>
                      <a:pt x="618" y="229"/>
                      <a:pt x="618" y="229"/>
                    </a:cubicBezTo>
                    <a:cubicBezTo>
                      <a:pt x="675" y="147"/>
                      <a:pt x="675" y="147"/>
                      <a:pt x="675" y="147"/>
                    </a:cubicBezTo>
                    <a:cubicBezTo>
                      <a:pt x="599" y="71"/>
                      <a:pt x="599" y="71"/>
                      <a:pt x="599" y="71"/>
                    </a:cubicBezTo>
                    <a:cubicBezTo>
                      <a:pt x="518" y="128"/>
                      <a:pt x="518" y="128"/>
                      <a:pt x="518" y="128"/>
                    </a:cubicBezTo>
                    <a:cubicBezTo>
                      <a:pt x="444" y="97"/>
                      <a:pt x="444" y="97"/>
                      <a:pt x="444" y="97"/>
                    </a:cubicBezTo>
                    <a:cubicBezTo>
                      <a:pt x="427" y="0"/>
                      <a:pt x="427" y="0"/>
                      <a:pt x="427" y="0"/>
                    </a:cubicBezTo>
                    <a:cubicBezTo>
                      <a:pt x="319" y="0"/>
                      <a:pt x="319" y="0"/>
                      <a:pt x="319" y="0"/>
                    </a:cubicBezTo>
                    <a:cubicBezTo>
                      <a:pt x="302" y="98"/>
                      <a:pt x="302" y="98"/>
                      <a:pt x="302" y="98"/>
                    </a:cubicBezTo>
                    <a:cubicBezTo>
                      <a:pt x="229" y="128"/>
                      <a:pt x="229" y="128"/>
                      <a:pt x="229" y="128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129" y="229"/>
                      <a:pt x="129" y="229"/>
                      <a:pt x="129" y="229"/>
                    </a:cubicBezTo>
                    <a:cubicBezTo>
                      <a:pt x="98" y="302"/>
                      <a:pt x="98" y="302"/>
                      <a:pt x="98" y="302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427"/>
                      <a:pt x="0" y="427"/>
                      <a:pt x="0" y="427"/>
                    </a:cubicBezTo>
                    <a:cubicBezTo>
                      <a:pt x="98" y="444"/>
                      <a:pt x="98" y="444"/>
                      <a:pt x="98" y="444"/>
                    </a:cubicBezTo>
                    <a:cubicBezTo>
                      <a:pt x="129" y="518"/>
                      <a:pt x="129" y="518"/>
                      <a:pt x="129" y="518"/>
                    </a:cubicBezTo>
                    <a:cubicBezTo>
                      <a:pt x="72" y="599"/>
                      <a:pt x="72" y="599"/>
                      <a:pt x="72" y="599"/>
                    </a:cubicBezTo>
                    <a:cubicBezTo>
                      <a:pt x="148" y="675"/>
                      <a:pt x="148" y="675"/>
                      <a:pt x="148" y="675"/>
                    </a:cubicBezTo>
                    <a:cubicBezTo>
                      <a:pt x="229" y="618"/>
                      <a:pt x="229" y="618"/>
                      <a:pt x="229" y="618"/>
                    </a:cubicBezTo>
                    <a:cubicBezTo>
                      <a:pt x="303" y="648"/>
                      <a:pt x="303" y="648"/>
                      <a:pt x="303" y="648"/>
                    </a:cubicBezTo>
                    <a:cubicBezTo>
                      <a:pt x="320" y="746"/>
                      <a:pt x="320" y="746"/>
                      <a:pt x="320" y="746"/>
                    </a:cubicBezTo>
                    <a:cubicBezTo>
                      <a:pt x="427" y="746"/>
                      <a:pt x="427" y="746"/>
                      <a:pt x="427" y="746"/>
                    </a:cubicBezTo>
                    <a:close/>
                    <a:moveTo>
                      <a:pt x="571" y="346"/>
                    </a:moveTo>
                    <a:cubicBezTo>
                      <a:pt x="586" y="455"/>
                      <a:pt x="509" y="556"/>
                      <a:pt x="400" y="571"/>
                    </a:cubicBezTo>
                    <a:cubicBezTo>
                      <a:pt x="291" y="586"/>
                      <a:pt x="190" y="509"/>
                      <a:pt x="175" y="400"/>
                    </a:cubicBezTo>
                    <a:cubicBezTo>
                      <a:pt x="160" y="291"/>
                      <a:pt x="237" y="190"/>
                      <a:pt x="346" y="175"/>
                    </a:cubicBezTo>
                    <a:cubicBezTo>
                      <a:pt x="378" y="171"/>
                      <a:pt x="410" y="174"/>
                      <a:pt x="438" y="184"/>
                    </a:cubicBezTo>
                    <a:cubicBezTo>
                      <a:pt x="438" y="184"/>
                      <a:pt x="438" y="184"/>
                      <a:pt x="438" y="184"/>
                    </a:cubicBezTo>
                    <a:cubicBezTo>
                      <a:pt x="467" y="194"/>
                      <a:pt x="493" y="210"/>
                      <a:pt x="514" y="232"/>
                    </a:cubicBezTo>
                    <a:cubicBezTo>
                      <a:pt x="527" y="244"/>
                      <a:pt x="537" y="258"/>
                      <a:pt x="546" y="273"/>
                    </a:cubicBezTo>
                    <a:cubicBezTo>
                      <a:pt x="559" y="295"/>
                      <a:pt x="568" y="320"/>
                      <a:pt x="571" y="34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îṧľiḑé"/>
              <p:cNvSpPr/>
              <p:nvPr/>
            </p:nvSpPr>
            <p:spPr bwMode="auto">
              <a:xfrm>
                <a:off x="6230442" y="3417096"/>
                <a:ext cx="703223" cy="809397"/>
              </a:xfrm>
              <a:custGeom>
                <a:avLst/>
                <a:gdLst>
                  <a:gd name="T0" fmla="*/ 120 w 241"/>
                  <a:gd name="T1" fmla="*/ 0 h 277"/>
                  <a:gd name="T2" fmla="*/ 187 w 241"/>
                  <a:gd name="T3" fmla="*/ 66 h 277"/>
                  <a:gd name="T4" fmla="*/ 120 w 241"/>
                  <a:gd name="T5" fmla="*/ 132 h 277"/>
                  <a:gd name="T6" fmla="*/ 54 w 241"/>
                  <a:gd name="T7" fmla="*/ 66 h 277"/>
                  <a:gd name="T8" fmla="*/ 120 w 241"/>
                  <a:gd name="T9" fmla="*/ 0 h 277"/>
                  <a:gd name="T10" fmla="*/ 49 w 241"/>
                  <a:gd name="T11" fmla="*/ 148 h 277"/>
                  <a:gd name="T12" fmla="*/ 79 w 241"/>
                  <a:gd name="T13" fmla="*/ 148 h 277"/>
                  <a:gd name="T14" fmla="*/ 106 w 241"/>
                  <a:gd name="T15" fmla="*/ 193 h 277"/>
                  <a:gd name="T16" fmla="*/ 134 w 241"/>
                  <a:gd name="T17" fmla="*/ 193 h 277"/>
                  <a:gd name="T18" fmla="*/ 161 w 241"/>
                  <a:gd name="T19" fmla="*/ 148 h 277"/>
                  <a:gd name="T20" fmla="*/ 192 w 241"/>
                  <a:gd name="T21" fmla="*/ 148 h 277"/>
                  <a:gd name="T22" fmla="*/ 241 w 241"/>
                  <a:gd name="T23" fmla="*/ 197 h 277"/>
                  <a:gd name="T24" fmla="*/ 241 w 241"/>
                  <a:gd name="T25" fmla="*/ 277 h 277"/>
                  <a:gd name="T26" fmla="*/ 0 w 241"/>
                  <a:gd name="T27" fmla="*/ 277 h 277"/>
                  <a:gd name="T28" fmla="*/ 0 w 241"/>
                  <a:gd name="T29" fmla="*/ 197 h 277"/>
                  <a:gd name="T30" fmla="*/ 49 w 241"/>
                  <a:gd name="T31" fmla="*/ 148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1" h="277">
                    <a:moveTo>
                      <a:pt x="120" y="0"/>
                    </a:moveTo>
                    <a:cubicBezTo>
                      <a:pt x="157" y="0"/>
                      <a:pt x="187" y="29"/>
                      <a:pt x="187" y="66"/>
                    </a:cubicBezTo>
                    <a:cubicBezTo>
                      <a:pt x="187" y="102"/>
                      <a:pt x="157" y="132"/>
                      <a:pt x="120" y="132"/>
                    </a:cubicBezTo>
                    <a:cubicBezTo>
                      <a:pt x="84" y="132"/>
                      <a:pt x="54" y="102"/>
                      <a:pt x="54" y="66"/>
                    </a:cubicBezTo>
                    <a:cubicBezTo>
                      <a:pt x="54" y="29"/>
                      <a:pt x="84" y="0"/>
                      <a:pt x="120" y="0"/>
                    </a:cubicBezTo>
                    <a:close/>
                    <a:moveTo>
                      <a:pt x="49" y="148"/>
                    </a:moveTo>
                    <a:cubicBezTo>
                      <a:pt x="79" y="148"/>
                      <a:pt x="79" y="148"/>
                      <a:pt x="79" y="148"/>
                    </a:cubicBezTo>
                    <a:cubicBezTo>
                      <a:pt x="106" y="193"/>
                      <a:pt x="106" y="193"/>
                      <a:pt x="106" y="193"/>
                    </a:cubicBezTo>
                    <a:cubicBezTo>
                      <a:pt x="114" y="206"/>
                      <a:pt x="127" y="206"/>
                      <a:pt x="134" y="193"/>
                    </a:cubicBezTo>
                    <a:cubicBezTo>
                      <a:pt x="161" y="148"/>
                      <a:pt x="161" y="148"/>
                      <a:pt x="161" y="148"/>
                    </a:cubicBezTo>
                    <a:cubicBezTo>
                      <a:pt x="192" y="148"/>
                      <a:pt x="192" y="148"/>
                      <a:pt x="192" y="148"/>
                    </a:cubicBezTo>
                    <a:cubicBezTo>
                      <a:pt x="219" y="148"/>
                      <a:pt x="241" y="171"/>
                      <a:pt x="241" y="197"/>
                    </a:cubicBezTo>
                    <a:cubicBezTo>
                      <a:pt x="241" y="277"/>
                      <a:pt x="241" y="277"/>
                      <a:pt x="241" y="277"/>
                    </a:cubicBezTo>
                    <a:cubicBezTo>
                      <a:pt x="202" y="277"/>
                      <a:pt x="39" y="277"/>
                      <a:pt x="0" y="27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71"/>
                      <a:pt x="22" y="148"/>
                      <a:pt x="49" y="14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îs1ïdê"/>
              <p:cNvSpPr/>
              <p:nvPr/>
            </p:nvSpPr>
            <p:spPr bwMode="auto">
              <a:xfrm>
                <a:off x="3977368" y="1256408"/>
                <a:ext cx="2261347" cy="2254452"/>
              </a:xfrm>
              <a:custGeom>
                <a:avLst/>
                <a:gdLst>
                  <a:gd name="T0" fmla="*/ 630 w 775"/>
                  <a:gd name="T1" fmla="*/ 746 h 772"/>
                  <a:gd name="T2" fmla="*/ 628 w 775"/>
                  <a:gd name="T3" fmla="*/ 747 h 772"/>
                  <a:gd name="T4" fmla="*/ 533 w 775"/>
                  <a:gd name="T5" fmla="*/ 772 h 772"/>
                  <a:gd name="T6" fmla="*/ 385 w 775"/>
                  <a:gd name="T7" fmla="*/ 641 h 772"/>
                  <a:gd name="T8" fmla="*/ 418 w 775"/>
                  <a:gd name="T9" fmla="*/ 537 h 772"/>
                  <a:gd name="T10" fmla="*/ 421 w 775"/>
                  <a:gd name="T11" fmla="*/ 529 h 772"/>
                  <a:gd name="T12" fmla="*/ 34 w 775"/>
                  <a:gd name="T13" fmla="*/ 159 h 772"/>
                  <a:gd name="T14" fmla="*/ 37 w 775"/>
                  <a:gd name="T15" fmla="*/ 37 h 772"/>
                  <a:gd name="T16" fmla="*/ 37 w 775"/>
                  <a:gd name="T17" fmla="*/ 37 h 772"/>
                  <a:gd name="T18" fmla="*/ 159 w 775"/>
                  <a:gd name="T19" fmla="*/ 34 h 772"/>
                  <a:gd name="T20" fmla="*/ 527 w 775"/>
                  <a:gd name="T21" fmla="*/ 419 h 772"/>
                  <a:gd name="T22" fmla="*/ 540 w 775"/>
                  <a:gd name="T23" fmla="*/ 416 h 772"/>
                  <a:gd name="T24" fmla="*/ 643 w 775"/>
                  <a:gd name="T25" fmla="*/ 382 h 772"/>
                  <a:gd name="T26" fmla="*/ 775 w 775"/>
                  <a:gd name="T27" fmla="*/ 530 h 772"/>
                  <a:gd name="T28" fmla="*/ 749 w 775"/>
                  <a:gd name="T29" fmla="*/ 625 h 772"/>
                  <a:gd name="T30" fmla="*/ 749 w 775"/>
                  <a:gd name="T31" fmla="*/ 627 h 772"/>
                  <a:gd name="T32" fmla="*/ 745 w 775"/>
                  <a:gd name="T33" fmla="*/ 623 h 772"/>
                  <a:gd name="T34" fmla="*/ 646 w 775"/>
                  <a:gd name="T35" fmla="*/ 524 h 772"/>
                  <a:gd name="T36" fmla="*/ 567 w 775"/>
                  <a:gd name="T37" fmla="*/ 564 h 772"/>
                  <a:gd name="T38" fmla="*/ 527 w 775"/>
                  <a:gd name="T39" fmla="*/ 644 h 772"/>
                  <a:gd name="T40" fmla="*/ 625 w 775"/>
                  <a:gd name="T41" fmla="*/ 742 h 772"/>
                  <a:gd name="T42" fmla="*/ 630 w 775"/>
                  <a:gd name="T43" fmla="*/ 746 h 772"/>
                  <a:gd name="T44" fmla="*/ 129 w 775"/>
                  <a:gd name="T45" fmla="*/ 129 h 772"/>
                  <a:gd name="T46" fmla="*/ 71 w 775"/>
                  <a:gd name="T47" fmla="*/ 129 h 772"/>
                  <a:gd name="T48" fmla="*/ 71 w 775"/>
                  <a:gd name="T49" fmla="*/ 70 h 772"/>
                  <a:gd name="T50" fmla="*/ 129 w 775"/>
                  <a:gd name="T51" fmla="*/ 70 h 772"/>
                  <a:gd name="T52" fmla="*/ 129 w 775"/>
                  <a:gd name="T53" fmla="*/ 129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75" h="772">
                    <a:moveTo>
                      <a:pt x="630" y="746"/>
                    </a:moveTo>
                    <a:cubicBezTo>
                      <a:pt x="628" y="747"/>
                      <a:pt x="628" y="747"/>
                      <a:pt x="628" y="747"/>
                    </a:cubicBezTo>
                    <a:cubicBezTo>
                      <a:pt x="533" y="772"/>
                      <a:pt x="533" y="772"/>
                      <a:pt x="533" y="772"/>
                    </a:cubicBezTo>
                    <a:cubicBezTo>
                      <a:pt x="385" y="641"/>
                      <a:pt x="385" y="641"/>
                      <a:pt x="385" y="641"/>
                    </a:cubicBezTo>
                    <a:cubicBezTo>
                      <a:pt x="418" y="537"/>
                      <a:pt x="418" y="537"/>
                      <a:pt x="418" y="537"/>
                    </a:cubicBezTo>
                    <a:cubicBezTo>
                      <a:pt x="421" y="529"/>
                      <a:pt x="421" y="529"/>
                      <a:pt x="421" y="52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0" y="127"/>
                      <a:pt x="4" y="70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70" y="4"/>
                      <a:pt x="127" y="0"/>
                      <a:pt x="159" y="34"/>
                    </a:cubicBezTo>
                    <a:cubicBezTo>
                      <a:pt x="527" y="419"/>
                      <a:pt x="527" y="419"/>
                      <a:pt x="527" y="419"/>
                    </a:cubicBezTo>
                    <a:cubicBezTo>
                      <a:pt x="540" y="416"/>
                      <a:pt x="540" y="416"/>
                      <a:pt x="540" y="416"/>
                    </a:cubicBezTo>
                    <a:cubicBezTo>
                      <a:pt x="643" y="382"/>
                      <a:pt x="643" y="382"/>
                      <a:pt x="643" y="382"/>
                    </a:cubicBezTo>
                    <a:cubicBezTo>
                      <a:pt x="775" y="530"/>
                      <a:pt x="775" y="530"/>
                      <a:pt x="775" y="530"/>
                    </a:cubicBezTo>
                    <a:cubicBezTo>
                      <a:pt x="749" y="625"/>
                      <a:pt x="749" y="625"/>
                      <a:pt x="749" y="625"/>
                    </a:cubicBezTo>
                    <a:cubicBezTo>
                      <a:pt x="749" y="627"/>
                      <a:pt x="749" y="627"/>
                      <a:pt x="749" y="627"/>
                    </a:cubicBezTo>
                    <a:cubicBezTo>
                      <a:pt x="745" y="623"/>
                      <a:pt x="745" y="623"/>
                      <a:pt x="745" y="623"/>
                    </a:cubicBezTo>
                    <a:cubicBezTo>
                      <a:pt x="646" y="524"/>
                      <a:pt x="646" y="524"/>
                      <a:pt x="646" y="524"/>
                    </a:cubicBezTo>
                    <a:cubicBezTo>
                      <a:pt x="567" y="564"/>
                      <a:pt x="567" y="564"/>
                      <a:pt x="567" y="564"/>
                    </a:cubicBezTo>
                    <a:cubicBezTo>
                      <a:pt x="527" y="644"/>
                      <a:pt x="527" y="644"/>
                      <a:pt x="527" y="644"/>
                    </a:cubicBezTo>
                    <a:cubicBezTo>
                      <a:pt x="625" y="742"/>
                      <a:pt x="625" y="742"/>
                      <a:pt x="625" y="742"/>
                    </a:cubicBezTo>
                    <a:cubicBezTo>
                      <a:pt x="630" y="746"/>
                      <a:pt x="630" y="746"/>
                      <a:pt x="630" y="746"/>
                    </a:cubicBezTo>
                    <a:close/>
                    <a:moveTo>
                      <a:pt x="129" y="129"/>
                    </a:moveTo>
                    <a:cubicBezTo>
                      <a:pt x="113" y="145"/>
                      <a:pt x="87" y="145"/>
                      <a:pt x="71" y="129"/>
                    </a:cubicBezTo>
                    <a:cubicBezTo>
                      <a:pt x="55" y="113"/>
                      <a:pt x="55" y="86"/>
                      <a:pt x="71" y="70"/>
                    </a:cubicBezTo>
                    <a:cubicBezTo>
                      <a:pt x="87" y="54"/>
                      <a:pt x="113" y="54"/>
                      <a:pt x="129" y="70"/>
                    </a:cubicBezTo>
                    <a:cubicBezTo>
                      <a:pt x="145" y="86"/>
                      <a:pt x="145" y="113"/>
                      <a:pt x="129" y="1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îślíḋe"/>
              <p:cNvSpPr/>
              <p:nvPr/>
            </p:nvSpPr>
            <p:spPr bwMode="auto">
              <a:xfrm>
                <a:off x="7403877" y="2087251"/>
                <a:ext cx="299176" cy="563737"/>
              </a:xfrm>
              <a:custGeom>
                <a:avLst/>
                <a:gdLst>
                  <a:gd name="T0" fmla="*/ 21 w 51"/>
                  <a:gd name="T1" fmla="*/ 72 h 94"/>
                  <a:gd name="T2" fmla="*/ 22 w 51"/>
                  <a:gd name="T3" fmla="*/ 50 h 94"/>
                  <a:gd name="T4" fmla="*/ 7 w 51"/>
                  <a:gd name="T5" fmla="*/ 40 h 94"/>
                  <a:gd name="T6" fmla="*/ 3 w 51"/>
                  <a:gd name="T7" fmla="*/ 26 h 94"/>
                  <a:gd name="T8" fmla="*/ 9 w 51"/>
                  <a:gd name="T9" fmla="*/ 11 h 94"/>
                  <a:gd name="T10" fmla="*/ 23 w 51"/>
                  <a:gd name="T11" fmla="*/ 5 h 94"/>
                  <a:gd name="T12" fmla="*/ 23 w 51"/>
                  <a:gd name="T13" fmla="*/ 0 h 94"/>
                  <a:gd name="T14" fmla="*/ 31 w 51"/>
                  <a:gd name="T15" fmla="*/ 0 h 94"/>
                  <a:gd name="T16" fmla="*/ 31 w 51"/>
                  <a:gd name="T17" fmla="*/ 5 h 94"/>
                  <a:gd name="T18" fmla="*/ 44 w 51"/>
                  <a:gd name="T19" fmla="*/ 11 h 94"/>
                  <a:gd name="T20" fmla="*/ 50 w 51"/>
                  <a:gd name="T21" fmla="*/ 24 h 94"/>
                  <a:gd name="T22" fmla="*/ 37 w 51"/>
                  <a:gd name="T23" fmla="*/ 25 h 94"/>
                  <a:gd name="T24" fmla="*/ 30 w 51"/>
                  <a:gd name="T25" fmla="*/ 17 h 94"/>
                  <a:gd name="T26" fmla="*/ 30 w 51"/>
                  <a:gd name="T27" fmla="*/ 37 h 94"/>
                  <a:gd name="T28" fmla="*/ 47 w 51"/>
                  <a:gd name="T29" fmla="*/ 47 h 94"/>
                  <a:gd name="T30" fmla="*/ 51 w 51"/>
                  <a:gd name="T31" fmla="*/ 61 h 94"/>
                  <a:gd name="T32" fmla="*/ 45 w 51"/>
                  <a:gd name="T33" fmla="*/ 76 h 94"/>
                  <a:gd name="T34" fmla="*/ 29 w 51"/>
                  <a:gd name="T35" fmla="*/ 84 h 94"/>
                  <a:gd name="T36" fmla="*/ 28 w 51"/>
                  <a:gd name="T37" fmla="*/ 94 h 94"/>
                  <a:gd name="T38" fmla="*/ 21 w 51"/>
                  <a:gd name="T39" fmla="*/ 94 h 94"/>
                  <a:gd name="T40" fmla="*/ 21 w 51"/>
                  <a:gd name="T41" fmla="*/ 84 h 94"/>
                  <a:gd name="T42" fmla="*/ 6 w 51"/>
                  <a:gd name="T43" fmla="*/ 77 h 94"/>
                  <a:gd name="T44" fmla="*/ 0 w 51"/>
                  <a:gd name="T45" fmla="*/ 61 h 94"/>
                  <a:gd name="T46" fmla="*/ 14 w 51"/>
                  <a:gd name="T47" fmla="*/ 60 h 94"/>
                  <a:gd name="T48" fmla="*/ 16 w 51"/>
                  <a:gd name="T49" fmla="*/ 67 h 94"/>
                  <a:gd name="T50" fmla="*/ 21 w 51"/>
                  <a:gd name="T51" fmla="*/ 72 h 94"/>
                  <a:gd name="T52" fmla="*/ 23 w 51"/>
                  <a:gd name="T53" fmla="*/ 17 h 94"/>
                  <a:gd name="T54" fmla="*/ 18 w 51"/>
                  <a:gd name="T55" fmla="*/ 20 h 94"/>
                  <a:gd name="T56" fmla="*/ 16 w 51"/>
                  <a:gd name="T57" fmla="*/ 25 h 94"/>
                  <a:gd name="T58" fmla="*/ 17 w 51"/>
                  <a:gd name="T59" fmla="*/ 31 h 94"/>
                  <a:gd name="T60" fmla="*/ 22 w 51"/>
                  <a:gd name="T61" fmla="*/ 35 h 94"/>
                  <a:gd name="T62" fmla="*/ 23 w 51"/>
                  <a:gd name="T63" fmla="*/ 17 h 94"/>
                  <a:gd name="T64" fmla="*/ 29 w 51"/>
                  <a:gd name="T65" fmla="*/ 72 h 94"/>
                  <a:gd name="T66" fmla="*/ 35 w 51"/>
                  <a:gd name="T67" fmla="*/ 69 h 94"/>
                  <a:gd name="T68" fmla="*/ 38 w 51"/>
                  <a:gd name="T69" fmla="*/ 62 h 94"/>
                  <a:gd name="T70" fmla="*/ 36 w 51"/>
                  <a:gd name="T71" fmla="*/ 56 h 94"/>
                  <a:gd name="T72" fmla="*/ 29 w 51"/>
                  <a:gd name="T73" fmla="*/ 52 h 94"/>
                  <a:gd name="T74" fmla="*/ 29 w 51"/>
                  <a:gd name="T75" fmla="*/ 7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1" h="94">
                    <a:moveTo>
                      <a:pt x="21" y="72"/>
                    </a:moveTo>
                    <a:cubicBezTo>
                      <a:pt x="22" y="50"/>
                      <a:pt x="22" y="50"/>
                      <a:pt x="22" y="50"/>
                    </a:cubicBezTo>
                    <a:cubicBezTo>
                      <a:pt x="15" y="47"/>
                      <a:pt x="10" y="44"/>
                      <a:pt x="7" y="40"/>
                    </a:cubicBezTo>
                    <a:cubicBezTo>
                      <a:pt x="4" y="36"/>
                      <a:pt x="3" y="31"/>
                      <a:pt x="3" y="26"/>
                    </a:cubicBezTo>
                    <a:cubicBezTo>
                      <a:pt x="3" y="20"/>
                      <a:pt x="5" y="15"/>
                      <a:pt x="9" y="11"/>
                    </a:cubicBezTo>
                    <a:cubicBezTo>
                      <a:pt x="12" y="8"/>
                      <a:pt x="17" y="6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6"/>
                      <a:pt x="41" y="8"/>
                      <a:pt x="44" y="11"/>
                    </a:cubicBezTo>
                    <a:cubicBezTo>
                      <a:pt x="47" y="15"/>
                      <a:pt x="49" y="19"/>
                      <a:pt x="50" y="24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1"/>
                      <a:pt x="34" y="18"/>
                      <a:pt x="30" y="1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8" y="40"/>
                      <a:pt x="44" y="43"/>
                      <a:pt x="47" y="47"/>
                    </a:cubicBezTo>
                    <a:cubicBezTo>
                      <a:pt x="50" y="50"/>
                      <a:pt x="51" y="55"/>
                      <a:pt x="51" y="61"/>
                    </a:cubicBezTo>
                    <a:cubicBezTo>
                      <a:pt x="51" y="67"/>
                      <a:pt x="49" y="72"/>
                      <a:pt x="45" y="76"/>
                    </a:cubicBezTo>
                    <a:cubicBezTo>
                      <a:pt x="41" y="81"/>
                      <a:pt x="36" y="83"/>
                      <a:pt x="29" y="8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15" y="83"/>
                      <a:pt x="10" y="81"/>
                      <a:pt x="6" y="77"/>
                    </a:cubicBezTo>
                    <a:cubicBezTo>
                      <a:pt x="3" y="73"/>
                      <a:pt x="1" y="68"/>
                      <a:pt x="0" y="61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2"/>
                      <a:pt x="15" y="65"/>
                      <a:pt x="16" y="67"/>
                    </a:cubicBezTo>
                    <a:cubicBezTo>
                      <a:pt x="18" y="69"/>
                      <a:pt x="19" y="71"/>
                      <a:pt x="21" y="72"/>
                    </a:cubicBezTo>
                    <a:close/>
                    <a:moveTo>
                      <a:pt x="23" y="17"/>
                    </a:moveTo>
                    <a:cubicBezTo>
                      <a:pt x="21" y="17"/>
                      <a:pt x="19" y="18"/>
                      <a:pt x="18" y="20"/>
                    </a:cubicBezTo>
                    <a:cubicBezTo>
                      <a:pt x="16" y="22"/>
                      <a:pt x="16" y="23"/>
                      <a:pt x="16" y="25"/>
                    </a:cubicBezTo>
                    <a:cubicBezTo>
                      <a:pt x="16" y="27"/>
                      <a:pt x="16" y="29"/>
                      <a:pt x="17" y="31"/>
                    </a:cubicBezTo>
                    <a:cubicBezTo>
                      <a:pt x="18" y="32"/>
                      <a:pt x="20" y="34"/>
                      <a:pt x="22" y="35"/>
                    </a:cubicBezTo>
                    <a:lnTo>
                      <a:pt x="23" y="17"/>
                    </a:lnTo>
                    <a:close/>
                    <a:moveTo>
                      <a:pt x="29" y="72"/>
                    </a:moveTo>
                    <a:cubicBezTo>
                      <a:pt x="32" y="72"/>
                      <a:pt x="34" y="71"/>
                      <a:pt x="35" y="69"/>
                    </a:cubicBezTo>
                    <a:cubicBezTo>
                      <a:pt x="37" y="67"/>
                      <a:pt x="38" y="65"/>
                      <a:pt x="38" y="62"/>
                    </a:cubicBezTo>
                    <a:cubicBezTo>
                      <a:pt x="38" y="60"/>
                      <a:pt x="38" y="58"/>
                      <a:pt x="36" y="56"/>
                    </a:cubicBezTo>
                    <a:cubicBezTo>
                      <a:pt x="35" y="54"/>
                      <a:pt x="33" y="53"/>
                      <a:pt x="29" y="52"/>
                    </a:cubicBezTo>
                    <a:lnTo>
                      <a:pt x="29" y="7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ï$líḍé"/>
              <p:cNvSpPr/>
              <p:nvPr/>
            </p:nvSpPr>
            <p:spPr bwMode="auto">
              <a:xfrm>
                <a:off x="7348855" y="5100861"/>
                <a:ext cx="409223" cy="494684"/>
              </a:xfrm>
              <a:custGeom>
                <a:avLst/>
                <a:gdLst>
                  <a:gd name="T0" fmla="*/ 186 w 498"/>
                  <a:gd name="T1" fmla="*/ 490 h 602"/>
                  <a:gd name="T2" fmla="*/ 412 w 498"/>
                  <a:gd name="T3" fmla="*/ 138 h 602"/>
                  <a:gd name="T4" fmla="*/ 422 w 498"/>
                  <a:gd name="T5" fmla="*/ 150 h 602"/>
                  <a:gd name="T6" fmla="*/ 440 w 498"/>
                  <a:gd name="T7" fmla="*/ 180 h 602"/>
                  <a:gd name="T8" fmla="*/ 192 w 498"/>
                  <a:gd name="T9" fmla="*/ 516 h 602"/>
                  <a:gd name="T10" fmla="*/ 102 w 498"/>
                  <a:gd name="T11" fmla="*/ 550 h 602"/>
                  <a:gd name="T12" fmla="*/ 62 w 498"/>
                  <a:gd name="T13" fmla="*/ 568 h 602"/>
                  <a:gd name="T14" fmla="*/ 42 w 498"/>
                  <a:gd name="T15" fmla="*/ 572 h 602"/>
                  <a:gd name="T16" fmla="*/ 38 w 498"/>
                  <a:gd name="T17" fmla="*/ 570 h 602"/>
                  <a:gd name="T18" fmla="*/ 32 w 498"/>
                  <a:gd name="T19" fmla="*/ 560 h 602"/>
                  <a:gd name="T20" fmla="*/ 30 w 498"/>
                  <a:gd name="T21" fmla="*/ 536 h 602"/>
                  <a:gd name="T22" fmla="*/ 32 w 498"/>
                  <a:gd name="T23" fmla="*/ 502 h 602"/>
                  <a:gd name="T24" fmla="*/ 34 w 498"/>
                  <a:gd name="T25" fmla="*/ 502 h 602"/>
                  <a:gd name="T26" fmla="*/ 34 w 498"/>
                  <a:gd name="T27" fmla="*/ 500 h 602"/>
                  <a:gd name="T28" fmla="*/ 48 w 498"/>
                  <a:gd name="T29" fmla="*/ 500 h 602"/>
                  <a:gd name="T30" fmla="*/ 56 w 498"/>
                  <a:gd name="T31" fmla="*/ 504 h 602"/>
                  <a:gd name="T32" fmla="*/ 76 w 498"/>
                  <a:gd name="T33" fmla="*/ 516 h 602"/>
                  <a:gd name="T34" fmla="*/ 90 w 498"/>
                  <a:gd name="T35" fmla="*/ 530 h 602"/>
                  <a:gd name="T36" fmla="*/ 100 w 498"/>
                  <a:gd name="T37" fmla="*/ 540 h 602"/>
                  <a:gd name="T38" fmla="*/ 102 w 498"/>
                  <a:gd name="T39" fmla="*/ 550 h 602"/>
                  <a:gd name="T40" fmla="*/ 288 w 498"/>
                  <a:gd name="T41" fmla="*/ 72 h 602"/>
                  <a:gd name="T42" fmla="*/ 308 w 498"/>
                  <a:gd name="T43" fmla="*/ 76 h 602"/>
                  <a:gd name="T44" fmla="*/ 334 w 498"/>
                  <a:gd name="T45" fmla="*/ 86 h 602"/>
                  <a:gd name="T46" fmla="*/ 70 w 498"/>
                  <a:gd name="T47" fmla="*/ 396 h 602"/>
                  <a:gd name="T48" fmla="*/ 288 w 498"/>
                  <a:gd name="T49" fmla="*/ 72 h 602"/>
                  <a:gd name="T50" fmla="*/ 130 w 498"/>
                  <a:gd name="T51" fmla="*/ 480 h 602"/>
                  <a:gd name="T52" fmla="*/ 130 w 498"/>
                  <a:gd name="T53" fmla="*/ 444 h 602"/>
                  <a:gd name="T54" fmla="*/ 130 w 498"/>
                  <a:gd name="T55" fmla="*/ 442 h 602"/>
                  <a:gd name="T56" fmla="*/ 118 w 498"/>
                  <a:gd name="T57" fmla="*/ 442 h 602"/>
                  <a:gd name="T58" fmla="*/ 356 w 498"/>
                  <a:gd name="T59" fmla="*/ 96 h 602"/>
                  <a:gd name="T60" fmla="*/ 378 w 498"/>
                  <a:gd name="T61" fmla="*/ 108 h 602"/>
                  <a:gd name="T62" fmla="*/ 396 w 498"/>
                  <a:gd name="T63" fmla="*/ 122 h 602"/>
                  <a:gd name="T64" fmla="*/ 130 w 498"/>
                  <a:gd name="T65" fmla="*/ 480 h 602"/>
                  <a:gd name="T66" fmla="*/ 432 w 498"/>
                  <a:gd name="T67" fmla="*/ 38 h 602"/>
                  <a:gd name="T68" fmla="*/ 388 w 498"/>
                  <a:gd name="T69" fmla="*/ 14 h 602"/>
                  <a:gd name="T70" fmla="*/ 350 w 498"/>
                  <a:gd name="T71" fmla="*/ 2 h 602"/>
                  <a:gd name="T72" fmla="*/ 322 w 498"/>
                  <a:gd name="T73" fmla="*/ 0 h 602"/>
                  <a:gd name="T74" fmla="*/ 308 w 498"/>
                  <a:gd name="T75" fmla="*/ 4 h 602"/>
                  <a:gd name="T76" fmla="*/ 260 w 498"/>
                  <a:gd name="T77" fmla="*/ 70 h 602"/>
                  <a:gd name="T78" fmla="*/ 8 w 498"/>
                  <a:gd name="T79" fmla="*/ 408 h 602"/>
                  <a:gd name="T80" fmla="*/ 2 w 498"/>
                  <a:gd name="T81" fmla="*/ 450 h 602"/>
                  <a:gd name="T82" fmla="*/ 0 w 498"/>
                  <a:gd name="T83" fmla="*/ 516 h 602"/>
                  <a:gd name="T84" fmla="*/ 0 w 498"/>
                  <a:gd name="T85" fmla="*/ 538 h 602"/>
                  <a:gd name="T86" fmla="*/ 6 w 498"/>
                  <a:gd name="T87" fmla="*/ 578 h 602"/>
                  <a:gd name="T88" fmla="*/ 12 w 498"/>
                  <a:gd name="T89" fmla="*/ 598 h 602"/>
                  <a:gd name="T90" fmla="*/ 14 w 498"/>
                  <a:gd name="T91" fmla="*/ 602 h 602"/>
                  <a:gd name="T92" fmla="*/ 24 w 498"/>
                  <a:gd name="T93" fmla="*/ 602 h 602"/>
                  <a:gd name="T94" fmla="*/ 62 w 498"/>
                  <a:gd name="T95" fmla="*/ 596 h 602"/>
                  <a:gd name="T96" fmla="*/ 448 w 498"/>
                  <a:gd name="T97" fmla="*/ 210 h 602"/>
                  <a:gd name="T98" fmla="*/ 478 w 498"/>
                  <a:gd name="T99" fmla="*/ 168 h 602"/>
                  <a:gd name="T100" fmla="*/ 496 w 498"/>
                  <a:gd name="T101" fmla="*/ 144 h 602"/>
                  <a:gd name="T102" fmla="*/ 498 w 498"/>
                  <a:gd name="T103" fmla="*/ 128 h 602"/>
                  <a:gd name="T104" fmla="*/ 488 w 498"/>
                  <a:gd name="T105" fmla="*/ 100 h 602"/>
                  <a:gd name="T106" fmla="*/ 466 w 498"/>
                  <a:gd name="T107" fmla="*/ 68 h 602"/>
                  <a:gd name="T108" fmla="*/ 432 w 498"/>
                  <a:gd name="T109" fmla="*/ 38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98" h="602">
                    <a:moveTo>
                      <a:pt x="192" y="516"/>
                    </a:moveTo>
                    <a:lnTo>
                      <a:pt x="186" y="490"/>
                    </a:lnTo>
                    <a:lnTo>
                      <a:pt x="144" y="500"/>
                    </a:lnTo>
                    <a:lnTo>
                      <a:pt x="412" y="138"/>
                    </a:lnTo>
                    <a:lnTo>
                      <a:pt x="412" y="138"/>
                    </a:lnTo>
                    <a:lnTo>
                      <a:pt x="422" y="150"/>
                    </a:lnTo>
                    <a:lnTo>
                      <a:pt x="428" y="160"/>
                    </a:lnTo>
                    <a:lnTo>
                      <a:pt x="440" y="180"/>
                    </a:lnTo>
                    <a:lnTo>
                      <a:pt x="192" y="516"/>
                    </a:lnTo>
                    <a:lnTo>
                      <a:pt x="192" y="516"/>
                    </a:lnTo>
                    <a:close/>
                    <a:moveTo>
                      <a:pt x="102" y="550"/>
                    </a:moveTo>
                    <a:lnTo>
                      <a:pt x="102" y="550"/>
                    </a:lnTo>
                    <a:lnTo>
                      <a:pt x="80" y="560"/>
                    </a:lnTo>
                    <a:lnTo>
                      <a:pt x="62" y="568"/>
                    </a:lnTo>
                    <a:lnTo>
                      <a:pt x="52" y="570"/>
                    </a:lnTo>
                    <a:lnTo>
                      <a:pt x="42" y="572"/>
                    </a:lnTo>
                    <a:lnTo>
                      <a:pt x="42" y="572"/>
                    </a:lnTo>
                    <a:lnTo>
                      <a:pt x="38" y="570"/>
                    </a:lnTo>
                    <a:lnTo>
                      <a:pt x="36" y="568"/>
                    </a:lnTo>
                    <a:lnTo>
                      <a:pt x="32" y="560"/>
                    </a:lnTo>
                    <a:lnTo>
                      <a:pt x="32" y="550"/>
                    </a:lnTo>
                    <a:lnTo>
                      <a:pt x="30" y="536"/>
                    </a:lnTo>
                    <a:lnTo>
                      <a:pt x="32" y="512"/>
                    </a:lnTo>
                    <a:lnTo>
                      <a:pt x="32" y="502"/>
                    </a:lnTo>
                    <a:lnTo>
                      <a:pt x="34" y="502"/>
                    </a:lnTo>
                    <a:lnTo>
                      <a:pt x="34" y="502"/>
                    </a:lnTo>
                    <a:lnTo>
                      <a:pt x="34" y="500"/>
                    </a:lnTo>
                    <a:lnTo>
                      <a:pt x="34" y="500"/>
                    </a:lnTo>
                    <a:lnTo>
                      <a:pt x="40" y="500"/>
                    </a:lnTo>
                    <a:lnTo>
                      <a:pt x="48" y="500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66" y="508"/>
                    </a:lnTo>
                    <a:lnTo>
                      <a:pt x="76" y="516"/>
                    </a:lnTo>
                    <a:lnTo>
                      <a:pt x="76" y="516"/>
                    </a:lnTo>
                    <a:lnTo>
                      <a:pt x="90" y="530"/>
                    </a:lnTo>
                    <a:lnTo>
                      <a:pt x="100" y="540"/>
                    </a:lnTo>
                    <a:lnTo>
                      <a:pt x="100" y="540"/>
                    </a:lnTo>
                    <a:lnTo>
                      <a:pt x="102" y="546"/>
                    </a:lnTo>
                    <a:lnTo>
                      <a:pt x="102" y="550"/>
                    </a:lnTo>
                    <a:lnTo>
                      <a:pt x="102" y="550"/>
                    </a:lnTo>
                    <a:close/>
                    <a:moveTo>
                      <a:pt x="288" y="72"/>
                    </a:moveTo>
                    <a:lnTo>
                      <a:pt x="288" y="72"/>
                    </a:lnTo>
                    <a:lnTo>
                      <a:pt x="308" y="76"/>
                    </a:lnTo>
                    <a:lnTo>
                      <a:pt x="334" y="84"/>
                    </a:lnTo>
                    <a:lnTo>
                      <a:pt x="334" y="86"/>
                    </a:lnTo>
                    <a:lnTo>
                      <a:pt x="70" y="444"/>
                    </a:lnTo>
                    <a:lnTo>
                      <a:pt x="70" y="396"/>
                    </a:lnTo>
                    <a:lnTo>
                      <a:pt x="46" y="398"/>
                    </a:lnTo>
                    <a:lnTo>
                      <a:pt x="288" y="72"/>
                    </a:lnTo>
                    <a:lnTo>
                      <a:pt x="288" y="72"/>
                    </a:lnTo>
                    <a:close/>
                    <a:moveTo>
                      <a:pt x="130" y="480"/>
                    </a:moveTo>
                    <a:lnTo>
                      <a:pt x="130" y="480"/>
                    </a:lnTo>
                    <a:lnTo>
                      <a:pt x="130" y="444"/>
                    </a:lnTo>
                    <a:lnTo>
                      <a:pt x="130" y="444"/>
                    </a:lnTo>
                    <a:lnTo>
                      <a:pt x="130" y="442"/>
                    </a:lnTo>
                    <a:lnTo>
                      <a:pt x="126" y="442"/>
                    </a:lnTo>
                    <a:lnTo>
                      <a:pt x="118" y="442"/>
                    </a:lnTo>
                    <a:lnTo>
                      <a:pt x="92" y="452"/>
                    </a:lnTo>
                    <a:lnTo>
                      <a:pt x="356" y="96"/>
                    </a:lnTo>
                    <a:lnTo>
                      <a:pt x="356" y="96"/>
                    </a:lnTo>
                    <a:lnTo>
                      <a:pt x="378" y="108"/>
                    </a:lnTo>
                    <a:lnTo>
                      <a:pt x="378" y="108"/>
                    </a:lnTo>
                    <a:lnTo>
                      <a:pt x="396" y="122"/>
                    </a:lnTo>
                    <a:lnTo>
                      <a:pt x="130" y="480"/>
                    </a:lnTo>
                    <a:lnTo>
                      <a:pt x="130" y="480"/>
                    </a:lnTo>
                    <a:close/>
                    <a:moveTo>
                      <a:pt x="432" y="38"/>
                    </a:moveTo>
                    <a:lnTo>
                      <a:pt x="432" y="38"/>
                    </a:lnTo>
                    <a:lnTo>
                      <a:pt x="410" y="24"/>
                    </a:lnTo>
                    <a:lnTo>
                      <a:pt x="388" y="14"/>
                    </a:lnTo>
                    <a:lnTo>
                      <a:pt x="368" y="6"/>
                    </a:lnTo>
                    <a:lnTo>
                      <a:pt x="350" y="2"/>
                    </a:lnTo>
                    <a:lnTo>
                      <a:pt x="334" y="0"/>
                    </a:lnTo>
                    <a:lnTo>
                      <a:pt x="322" y="0"/>
                    </a:lnTo>
                    <a:lnTo>
                      <a:pt x="314" y="0"/>
                    </a:lnTo>
                    <a:lnTo>
                      <a:pt x="308" y="4"/>
                    </a:lnTo>
                    <a:lnTo>
                      <a:pt x="290" y="28"/>
                    </a:lnTo>
                    <a:lnTo>
                      <a:pt x="260" y="70"/>
                    </a:lnTo>
                    <a:lnTo>
                      <a:pt x="16" y="398"/>
                    </a:lnTo>
                    <a:lnTo>
                      <a:pt x="8" y="408"/>
                    </a:lnTo>
                    <a:lnTo>
                      <a:pt x="8" y="408"/>
                    </a:lnTo>
                    <a:lnTo>
                      <a:pt x="2" y="450"/>
                    </a:lnTo>
                    <a:lnTo>
                      <a:pt x="0" y="492"/>
                    </a:lnTo>
                    <a:lnTo>
                      <a:pt x="0" y="516"/>
                    </a:lnTo>
                    <a:lnTo>
                      <a:pt x="0" y="538"/>
                    </a:lnTo>
                    <a:lnTo>
                      <a:pt x="0" y="538"/>
                    </a:lnTo>
                    <a:lnTo>
                      <a:pt x="2" y="560"/>
                    </a:lnTo>
                    <a:lnTo>
                      <a:pt x="6" y="578"/>
                    </a:lnTo>
                    <a:lnTo>
                      <a:pt x="10" y="594"/>
                    </a:lnTo>
                    <a:lnTo>
                      <a:pt x="12" y="598"/>
                    </a:lnTo>
                    <a:lnTo>
                      <a:pt x="14" y="602"/>
                    </a:lnTo>
                    <a:lnTo>
                      <a:pt x="14" y="602"/>
                    </a:lnTo>
                    <a:lnTo>
                      <a:pt x="18" y="602"/>
                    </a:lnTo>
                    <a:lnTo>
                      <a:pt x="24" y="602"/>
                    </a:lnTo>
                    <a:lnTo>
                      <a:pt x="40" y="600"/>
                    </a:lnTo>
                    <a:lnTo>
                      <a:pt x="62" y="596"/>
                    </a:lnTo>
                    <a:lnTo>
                      <a:pt x="196" y="548"/>
                    </a:lnTo>
                    <a:lnTo>
                      <a:pt x="448" y="210"/>
                    </a:lnTo>
                    <a:lnTo>
                      <a:pt x="452" y="204"/>
                    </a:lnTo>
                    <a:lnTo>
                      <a:pt x="478" y="168"/>
                    </a:lnTo>
                    <a:lnTo>
                      <a:pt x="496" y="144"/>
                    </a:lnTo>
                    <a:lnTo>
                      <a:pt x="496" y="144"/>
                    </a:lnTo>
                    <a:lnTo>
                      <a:pt x="498" y="138"/>
                    </a:lnTo>
                    <a:lnTo>
                      <a:pt x="498" y="128"/>
                    </a:lnTo>
                    <a:lnTo>
                      <a:pt x="494" y="114"/>
                    </a:lnTo>
                    <a:lnTo>
                      <a:pt x="488" y="100"/>
                    </a:lnTo>
                    <a:lnTo>
                      <a:pt x="478" y="84"/>
                    </a:lnTo>
                    <a:lnTo>
                      <a:pt x="466" y="68"/>
                    </a:lnTo>
                    <a:lnTo>
                      <a:pt x="450" y="52"/>
                    </a:lnTo>
                    <a:lnTo>
                      <a:pt x="432" y="38"/>
                    </a:lnTo>
                    <a:lnTo>
                      <a:pt x="432" y="3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işļiḑè"/>
              <p:cNvSpPr txBox="1"/>
              <p:nvPr/>
            </p:nvSpPr>
            <p:spPr bwMode="auto">
              <a:xfrm>
                <a:off x="671512" y="2650988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规范化开发流程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îşľîḍe"/>
              <p:cNvSpPr txBox="1"/>
              <p:nvPr/>
            </p:nvSpPr>
            <p:spPr bwMode="auto">
              <a:xfrm>
                <a:off x="8271975" y="1881500"/>
                <a:ext cx="299402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ja-JP" altLang="en-US" sz="2000" b="1" dirty="0">
                    <a:solidFill>
                      <a:srgbClr val="000000"/>
                    </a:solidFill>
                  </a:rPr>
                  <a:t>需求分析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ïṡḷíḍé"/>
              <p:cNvSpPr/>
              <p:nvPr/>
            </p:nvSpPr>
            <p:spPr bwMode="auto">
              <a:xfrm>
                <a:off x="9703594" y="1562324"/>
                <a:ext cx="2994026" cy="699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ja-JP" altLang="en-US" sz="1400" dirty="0">
                    <a:solidFill>
                      <a:srgbClr val="000000"/>
                    </a:solidFill>
                  </a:rPr>
                  <a:t>问卷的分析总结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</a:p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ja-JP" altLang="en-US" sz="1400" dirty="0">
                    <a:solidFill>
                      <a:srgbClr val="000000"/>
                    </a:solidFill>
                  </a:rPr>
                  <a:t>竞品分析</a:t>
                </a:r>
                <a:endParaRPr lang="en-US" altLang="ja-JP" sz="1400" dirty="0">
                  <a:solidFill>
                    <a:srgbClr val="000000"/>
                  </a:solidFill>
                </a:endParaRPr>
              </a:p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ja-JP" altLang="en-US" sz="1400" dirty="0">
                    <a:solidFill>
                      <a:srgbClr val="000000"/>
                    </a:solidFill>
                  </a:rPr>
                  <a:t>需求汇总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iSlíḍé"/>
              <p:cNvSpPr txBox="1"/>
              <p:nvPr/>
            </p:nvSpPr>
            <p:spPr bwMode="auto">
              <a:xfrm>
                <a:off x="7834033" y="3441151"/>
                <a:ext cx="299402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ja-JP" altLang="en-US" sz="2000" b="1" dirty="0">
                    <a:solidFill>
                      <a:srgbClr val="000000"/>
                    </a:solidFill>
                  </a:rPr>
                  <a:t>技术栈选择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ï$ľïḋé"/>
              <p:cNvSpPr/>
              <p:nvPr/>
            </p:nvSpPr>
            <p:spPr bwMode="auto">
              <a:xfrm>
                <a:off x="9601810" y="3153554"/>
                <a:ext cx="2994026" cy="699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ja-JP" altLang="en-US" sz="1400" dirty="0">
                    <a:solidFill>
                      <a:srgbClr val="000000"/>
                    </a:solidFill>
                  </a:rPr>
                  <a:t>前端</a:t>
                </a:r>
                <a:r>
                  <a:rPr lang="zh-CN" altLang="en-US" sz="1400" dirty="0">
                    <a:solidFill>
                      <a:srgbClr val="000000"/>
                    </a:solidFill>
                  </a:rPr>
                  <a:t>框架</a:t>
                </a:r>
                <a:endParaRPr lang="en-US" altLang="zh-CN" sz="1400" dirty="0">
                  <a:solidFill>
                    <a:srgbClr val="000000"/>
                  </a:solidFill>
                </a:endParaRPr>
              </a:p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</a:rPr>
                  <a:t>后端框架</a:t>
                </a:r>
                <a:endParaRPr lang="en-US" altLang="zh-CN" sz="1400" dirty="0">
                  <a:solidFill>
                    <a:srgbClr val="000000"/>
                  </a:solidFill>
                </a:endParaRPr>
              </a:p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</a:rPr>
                  <a:t>前后端交互方式</a:t>
                </a:r>
                <a:endParaRPr lang="en-US" altLang="ja-JP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iṡļîḓe"/>
              <p:cNvSpPr txBox="1"/>
              <p:nvPr/>
            </p:nvSpPr>
            <p:spPr bwMode="auto">
              <a:xfrm>
                <a:off x="8327844" y="5087216"/>
                <a:ext cx="299402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ja-JP" altLang="en-US" sz="2000" b="1" dirty="0">
                    <a:solidFill>
                      <a:srgbClr val="000000"/>
                    </a:solidFill>
                  </a:rPr>
                  <a:t>页面框架搭建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iṣḻîḓe"/>
              <p:cNvSpPr/>
              <p:nvPr/>
            </p:nvSpPr>
            <p:spPr bwMode="auto">
              <a:xfrm>
                <a:off x="10123130" y="4970209"/>
                <a:ext cx="2994026" cy="699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ja-JP" altLang="en-US" sz="1400" dirty="0">
                    <a:solidFill>
                      <a:srgbClr val="000000"/>
                    </a:solidFill>
                  </a:rPr>
                  <a:t>平台信息框架设计</a:t>
                </a:r>
                <a:endParaRPr lang="en-US" altLang="ja-JP" sz="1400" dirty="0">
                  <a:solidFill>
                    <a:srgbClr val="000000"/>
                  </a:solidFill>
                </a:endParaRPr>
              </a:p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ja-JP" altLang="en-US" sz="1400" dirty="0">
                    <a:solidFill>
                      <a:srgbClr val="000000"/>
                    </a:solidFill>
                  </a:rPr>
                  <a:t>页面布局设计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8353425" y="2763512"/>
                <a:ext cx="3167063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7886700" y="4506587"/>
                <a:ext cx="3633788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80FD8BC-975F-4A0F-91AE-9B357124F9A0}"/>
                </a:ext>
              </a:extLst>
            </p:cNvPr>
            <p:cNvSpPr txBox="1"/>
            <p:nvPr/>
          </p:nvSpPr>
          <p:spPr>
            <a:xfrm>
              <a:off x="695325" y="3348976"/>
              <a:ext cx="3133600" cy="1289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/>
                <a:t>Scrum</a:t>
              </a:r>
              <a:r>
                <a:rPr lang="zh-CN" altLang="en-US" dirty="0"/>
                <a:t>团队分工</a:t>
              </a:r>
              <a:endParaRPr lang="en-US" altLang="zh-CN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/>
                <a:t>Project Board</a:t>
              </a:r>
              <a:r>
                <a:rPr lang="zh-CN" altLang="en-US" dirty="0"/>
                <a:t>搭建</a:t>
              </a:r>
              <a:endParaRPr lang="en-US" altLang="zh-CN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每周立会工作模式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33BF8B2-A459-1343-8841-AE49CE470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35" y="976003"/>
            <a:ext cx="10261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5835-E60F-8349-AD5E-F17CBE4F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任务分解与分派 </a:t>
            </a:r>
            <a:r>
              <a:rPr lang="en-US" altLang="zh-CN" dirty="0"/>
              <a:t>—— Week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E7819-AE31-7645-A9E6-C3A251C6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C5068-B739-EE45-A8FD-2F8E243D3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372997"/>
            <a:ext cx="10896600" cy="4597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5A2D0C-742F-44A3-BADC-A66E889B246E}"/>
              </a:ext>
            </a:extLst>
          </p:cNvPr>
          <p:cNvSpPr txBox="1"/>
          <p:nvPr/>
        </p:nvSpPr>
        <p:spPr>
          <a:xfrm>
            <a:off x="8327844" y="570252"/>
            <a:ext cx="344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b="1" dirty="0"/>
              <a:t>八七会议</a:t>
            </a:r>
            <a:endParaRPr lang="en-US" altLang="ja-JP" b="1" dirty="0"/>
          </a:p>
          <a:p>
            <a:pPr>
              <a:spcBef>
                <a:spcPct val="0"/>
              </a:spcBef>
            </a:pPr>
            <a:r>
              <a:rPr lang="en-US" altLang="ja-JP" dirty="0"/>
              <a:t>  ——</a:t>
            </a:r>
            <a:r>
              <a:rPr lang="ja-JP" altLang="en-US" dirty="0"/>
              <a:t>清算错误，确定路线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9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C845-BA1B-3F4F-A797-BF56DFC6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任务分解与分派 </a:t>
            </a:r>
            <a:r>
              <a:rPr lang="en-US" altLang="zh-CN" dirty="0"/>
              <a:t>—— Week 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F8DFA-8AD9-A84F-9760-8D5C1428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2327A-8931-4641-AA1A-F6DC6673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32" y="1349381"/>
            <a:ext cx="9690100" cy="5054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E5F2C0-8392-4405-9377-C966FF3DAA85}"/>
              </a:ext>
            </a:extLst>
          </p:cNvPr>
          <p:cNvSpPr txBox="1"/>
          <p:nvPr/>
        </p:nvSpPr>
        <p:spPr>
          <a:xfrm>
            <a:off x="8075177" y="691025"/>
            <a:ext cx="395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b="1" dirty="0"/>
              <a:t>一五计划</a:t>
            </a:r>
            <a:endParaRPr lang="en-US" altLang="ja-JP" b="1" dirty="0"/>
          </a:p>
          <a:p>
            <a:pPr>
              <a:spcBef>
                <a:spcPct val="0"/>
              </a:spcBef>
            </a:pPr>
            <a:r>
              <a:rPr lang="en-US" altLang="ja-JP" dirty="0"/>
              <a:t>  ——</a:t>
            </a:r>
            <a:r>
              <a:rPr lang="ja-JP" altLang="en-US" dirty="0"/>
              <a:t>把重点转移到项目开发上来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60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60D43-8A17-4FBB-86F9-2B63520E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任务分解与分派 </a:t>
            </a:r>
            <a:r>
              <a:rPr lang="en-US" altLang="zh-CN" dirty="0"/>
              <a:t>—— Week 4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1870A0-40F8-445A-A490-60935625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5" name="eb6bc0b4-3768-44eb-a12a-473e60c287e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06B1B32-03DB-472C-9CD8-A22D5118462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34139" y="1794679"/>
            <a:ext cx="10418838" cy="4182594"/>
            <a:chOff x="786000" y="1626503"/>
            <a:chExt cx="10418838" cy="4182594"/>
          </a:xfrm>
        </p:grpSpPr>
        <p:sp>
          <p:nvSpPr>
            <p:cNvPr id="28" name="ïsḻíḓê">
              <a:extLst>
                <a:ext uri="{FF2B5EF4-FFF2-40B4-BE49-F238E27FC236}">
                  <a16:creationId xmlns:a16="http://schemas.microsoft.com/office/drawing/2014/main" id="{AAFA4827-8217-49CF-9F8C-E1F6B764C792}"/>
                </a:ext>
              </a:extLst>
            </p:cNvPr>
            <p:cNvSpPr/>
            <p:nvPr/>
          </p:nvSpPr>
          <p:spPr>
            <a:xfrm>
              <a:off x="8626809" y="4395696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ja-JP" altLang="en-US" sz="2400" b="1" dirty="0"/>
                <a:t>后端开发</a:t>
              </a:r>
              <a:endParaRPr lang="zh-CN" altLang="en-US" sz="2400" b="1" dirty="0"/>
            </a:p>
          </p:txBody>
        </p:sp>
        <p:sp>
          <p:nvSpPr>
            <p:cNvPr id="26" name="ïṡliḍe">
              <a:extLst>
                <a:ext uri="{FF2B5EF4-FFF2-40B4-BE49-F238E27FC236}">
                  <a16:creationId xmlns:a16="http://schemas.microsoft.com/office/drawing/2014/main" id="{25E4CB5D-E4FA-456F-A7A6-9113E0F10D53}"/>
                </a:ext>
              </a:extLst>
            </p:cNvPr>
            <p:cNvSpPr/>
            <p:nvPr/>
          </p:nvSpPr>
          <p:spPr>
            <a:xfrm>
              <a:off x="3889281" y="4928429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ja-JP" altLang="en-US" sz="2400" b="1" dirty="0"/>
                <a:t>报告书写</a:t>
              </a:r>
              <a:endParaRPr lang="zh-CN" altLang="en-US" sz="2400" b="1" dirty="0"/>
            </a:p>
          </p:txBody>
        </p:sp>
        <p:sp>
          <p:nvSpPr>
            <p:cNvPr id="24" name="iş1ïḓe">
              <a:extLst>
                <a:ext uri="{FF2B5EF4-FFF2-40B4-BE49-F238E27FC236}">
                  <a16:creationId xmlns:a16="http://schemas.microsoft.com/office/drawing/2014/main" id="{27FAF89D-FA89-4EEF-A04A-380A0E344336}"/>
                </a:ext>
              </a:extLst>
            </p:cNvPr>
            <p:cNvSpPr/>
            <p:nvPr/>
          </p:nvSpPr>
          <p:spPr>
            <a:xfrm>
              <a:off x="5224716" y="1713116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ja-JP" altLang="en-US" sz="2400" b="1" dirty="0"/>
                <a:t>前端开发</a:t>
              </a:r>
              <a:endParaRPr lang="zh-CN" altLang="en-US" sz="2400" b="1" dirty="0"/>
            </a:p>
          </p:txBody>
        </p:sp>
        <p:grpSp>
          <p:nvGrpSpPr>
            <p:cNvPr id="9" name="íṣlíde">
              <a:extLst>
                <a:ext uri="{FF2B5EF4-FFF2-40B4-BE49-F238E27FC236}">
                  <a16:creationId xmlns:a16="http://schemas.microsoft.com/office/drawing/2014/main" id="{A8F87A30-EDDB-471B-9F97-EC8D33D9DDBE}"/>
                </a:ext>
              </a:extLst>
            </p:cNvPr>
            <p:cNvGrpSpPr/>
            <p:nvPr/>
          </p:nvGrpSpPr>
          <p:grpSpPr>
            <a:xfrm>
              <a:off x="5224716" y="1626503"/>
              <a:ext cx="4182594" cy="4182594"/>
              <a:chOff x="4406254" y="1268760"/>
              <a:chExt cx="4714082" cy="4714082"/>
            </a:xfrm>
          </p:grpSpPr>
          <p:sp>
            <p:nvSpPr>
              <p:cNvPr id="20" name="íṩļiďe">
                <a:extLst>
                  <a:ext uri="{FF2B5EF4-FFF2-40B4-BE49-F238E27FC236}">
                    <a16:creationId xmlns:a16="http://schemas.microsoft.com/office/drawing/2014/main" id="{8BE8D6C7-4322-4B92-AF2F-996074516A78}"/>
                  </a:ext>
                </a:extLst>
              </p:cNvPr>
              <p:cNvSpPr/>
              <p:nvPr/>
            </p:nvSpPr>
            <p:spPr>
              <a:xfrm>
                <a:off x="4406254" y="1268760"/>
                <a:ext cx="4714082" cy="4714082"/>
              </a:xfrm>
              <a:prstGeom prst="arc">
                <a:avLst>
                  <a:gd name="adj1" fmla="val 18000000"/>
                  <a:gd name="adj2" fmla="val 0"/>
                </a:avLst>
              </a:prstGeom>
              <a:ln w="19050">
                <a:solidFill>
                  <a:schemeClr val="tx1">
                    <a:lumMod val="40000"/>
                    <a:lumOff val="6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ṥļiďê">
                <a:extLst>
                  <a:ext uri="{FF2B5EF4-FFF2-40B4-BE49-F238E27FC236}">
                    <a16:creationId xmlns:a16="http://schemas.microsoft.com/office/drawing/2014/main" id="{09F56370-4C87-4065-8A61-52FF858B7F30}"/>
                  </a:ext>
                </a:extLst>
              </p:cNvPr>
              <p:cNvSpPr/>
              <p:nvPr/>
            </p:nvSpPr>
            <p:spPr>
              <a:xfrm rot="6300000">
                <a:off x="4406254" y="1268760"/>
                <a:ext cx="4714082" cy="4714082"/>
              </a:xfrm>
              <a:prstGeom prst="arc">
                <a:avLst>
                  <a:gd name="adj1" fmla="val 18000000"/>
                  <a:gd name="adj2" fmla="val 0"/>
                </a:avLst>
              </a:prstGeom>
              <a:ln w="19050">
                <a:solidFill>
                  <a:schemeClr val="tx1">
                    <a:lumMod val="40000"/>
                    <a:lumOff val="6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ľíḑe">
                <a:extLst>
                  <a:ext uri="{FF2B5EF4-FFF2-40B4-BE49-F238E27FC236}">
                    <a16:creationId xmlns:a16="http://schemas.microsoft.com/office/drawing/2014/main" id="{3E6587D2-4CC6-412C-8C4F-13A0C28124C9}"/>
                  </a:ext>
                </a:extLst>
              </p:cNvPr>
              <p:cNvSpPr/>
              <p:nvPr/>
            </p:nvSpPr>
            <p:spPr>
              <a:xfrm rot="13500000">
                <a:off x="4406254" y="1268760"/>
                <a:ext cx="4714082" cy="4714082"/>
              </a:xfrm>
              <a:prstGeom prst="arc">
                <a:avLst>
                  <a:gd name="adj1" fmla="val 18000000"/>
                  <a:gd name="adj2" fmla="val 0"/>
                </a:avLst>
              </a:prstGeom>
              <a:ln w="19050">
                <a:solidFill>
                  <a:schemeClr val="tx1">
                    <a:lumMod val="40000"/>
                    <a:lumOff val="6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îš1íďe">
              <a:extLst>
                <a:ext uri="{FF2B5EF4-FFF2-40B4-BE49-F238E27FC236}">
                  <a16:creationId xmlns:a16="http://schemas.microsoft.com/office/drawing/2014/main" id="{119F112C-263C-4E97-A461-CE27C38460E0}"/>
                </a:ext>
              </a:extLst>
            </p:cNvPr>
            <p:cNvGrpSpPr/>
            <p:nvPr/>
          </p:nvGrpSpPr>
          <p:grpSpPr>
            <a:xfrm>
              <a:off x="6467311" y="2797090"/>
              <a:ext cx="1841420" cy="1841420"/>
              <a:chOff x="6043215" y="2905721"/>
              <a:chExt cx="1440160" cy="1440160"/>
            </a:xfrm>
          </p:grpSpPr>
          <p:sp>
            <p:nvSpPr>
              <p:cNvPr id="13" name="iśḷîḓê">
                <a:extLst>
                  <a:ext uri="{FF2B5EF4-FFF2-40B4-BE49-F238E27FC236}">
                    <a16:creationId xmlns:a16="http://schemas.microsoft.com/office/drawing/2014/main" id="{83F4E7E0-5E30-4D17-8478-9CD15FED9EB6}"/>
                  </a:ext>
                </a:extLst>
              </p:cNvPr>
              <p:cNvSpPr/>
              <p:nvPr/>
            </p:nvSpPr>
            <p:spPr>
              <a:xfrm rot="10800000">
                <a:off x="6043215" y="2905721"/>
                <a:ext cx="1440160" cy="1440160"/>
              </a:xfrm>
              <a:prstGeom prst="pie">
                <a:avLst>
                  <a:gd name="adj1" fmla="val 3600000"/>
                  <a:gd name="adj2" fmla="val 1080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šlíḋê">
                <a:extLst>
                  <a:ext uri="{FF2B5EF4-FFF2-40B4-BE49-F238E27FC236}">
                    <a16:creationId xmlns:a16="http://schemas.microsoft.com/office/drawing/2014/main" id="{63B29C10-4FA3-4016-A6B3-8CC2485AB820}"/>
                  </a:ext>
                </a:extLst>
              </p:cNvPr>
              <p:cNvSpPr/>
              <p:nvPr/>
            </p:nvSpPr>
            <p:spPr>
              <a:xfrm rot="10800000">
                <a:off x="6043215" y="2905721"/>
                <a:ext cx="1440160" cy="1440160"/>
              </a:xfrm>
              <a:prstGeom prst="pie">
                <a:avLst>
                  <a:gd name="adj1" fmla="val 3600000"/>
                  <a:gd name="adj2" fmla="val 10800000"/>
                </a:avLst>
              </a:prstGeom>
              <a:solidFill>
                <a:schemeClr val="accent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ṡ1iďê">
                <a:extLst>
                  <a:ext uri="{FF2B5EF4-FFF2-40B4-BE49-F238E27FC236}">
                    <a16:creationId xmlns:a16="http://schemas.microsoft.com/office/drawing/2014/main" id="{7D4DCCD2-7C3E-42F5-A991-170F04579859}"/>
                  </a:ext>
                </a:extLst>
              </p:cNvPr>
              <p:cNvSpPr/>
              <p:nvPr/>
            </p:nvSpPr>
            <p:spPr>
              <a:xfrm rot="3600000">
                <a:off x="6043215" y="2905721"/>
                <a:ext cx="1440160" cy="1440160"/>
              </a:xfrm>
              <a:prstGeom prst="pie">
                <a:avLst>
                  <a:gd name="adj1" fmla="val 3600000"/>
                  <a:gd name="adj2" fmla="val 10800000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íŝļiďê">
                <a:extLst>
                  <a:ext uri="{FF2B5EF4-FFF2-40B4-BE49-F238E27FC236}">
                    <a16:creationId xmlns:a16="http://schemas.microsoft.com/office/drawing/2014/main" id="{006F4C54-6F10-4A59-8990-6F53AB7B0469}"/>
                  </a:ext>
                </a:extLst>
              </p:cNvPr>
              <p:cNvSpPr/>
              <p:nvPr/>
            </p:nvSpPr>
            <p:spPr>
              <a:xfrm rot="18000000">
                <a:off x="6043215" y="2905721"/>
                <a:ext cx="1440160" cy="1440160"/>
              </a:xfrm>
              <a:prstGeom prst="pie">
                <a:avLst>
                  <a:gd name="adj1" fmla="val 3600000"/>
                  <a:gd name="adj2" fmla="val 10800000"/>
                </a:avLst>
              </a:prstGeom>
              <a:solidFill>
                <a:schemeClr val="accent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ś1îdé">
                <a:extLst>
                  <a:ext uri="{FF2B5EF4-FFF2-40B4-BE49-F238E27FC236}">
                    <a16:creationId xmlns:a16="http://schemas.microsoft.com/office/drawing/2014/main" id="{3B803D51-77AF-4B40-93CD-DDAD4F9EA1B6}"/>
                  </a:ext>
                </a:extLst>
              </p:cNvPr>
              <p:cNvSpPr/>
              <p:nvPr/>
            </p:nvSpPr>
            <p:spPr bwMode="auto">
              <a:xfrm>
                <a:off x="6851303" y="3162447"/>
                <a:ext cx="277846" cy="267616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ṧľïḓè">
                <a:extLst>
                  <a:ext uri="{FF2B5EF4-FFF2-40B4-BE49-F238E27FC236}">
                    <a16:creationId xmlns:a16="http://schemas.microsoft.com/office/drawing/2014/main" id="{55C6FEB2-9A5E-4085-9ADA-B248A3EA1182}"/>
                  </a:ext>
                </a:extLst>
              </p:cNvPr>
              <p:cNvSpPr/>
              <p:nvPr/>
            </p:nvSpPr>
            <p:spPr bwMode="auto">
              <a:xfrm>
                <a:off x="6219232" y="3487065"/>
                <a:ext cx="277846" cy="267616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ŝḷîḑe">
                <a:extLst>
                  <a:ext uri="{FF2B5EF4-FFF2-40B4-BE49-F238E27FC236}">
                    <a16:creationId xmlns:a16="http://schemas.microsoft.com/office/drawing/2014/main" id="{5DF3F63E-F9F7-45D8-B7DB-7632A78D7361}"/>
                  </a:ext>
                </a:extLst>
              </p:cNvPr>
              <p:cNvSpPr/>
              <p:nvPr/>
            </p:nvSpPr>
            <p:spPr bwMode="auto">
              <a:xfrm>
                <a:off x="6851303" y="3813760"/>
                <a:ext cx="277846" cy="267616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ïşlîdê">
              <a:extLst>
                <a:ext uri="{FF2B5EF4-FFF2-40B4-BE49-F238E27FC236}">
                  <a16:creationId xmlns:a16="http://schemas.microsoft.com/office/drawing/2014/main" id="{91938FF9-A9A0-4083-93BC-2F19C80D1B52}"/>
                </a:ext>
              </a:extLst>
            </p:cNvPr>
            <p:cNvSpPr txBox="1"/>
            <p:nvPr/>
          </p:nvSpPr>
          <p:spPr>
            <a:xfrm>
              <a:off x="786000" y="2347350"/>
              <a:ext cx="413883" cy="39577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prstTxWarp prst="textPlain">
                <a:avLst/>
              </a:prstTxWarp>
              <a:normAutofit fontScale="47500" lnSpcReduction="20000"/>
            </a:bodyPr>
            <a:lstStyle/>
            <a:p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</a:rPr>
                <a:t>“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A1F8A1F7-C402-4744-AE03-BED898C1F5F5}"/>
              </a:ext>
            </a:extLst>
          </p:cNvPr>
          <p:cNvSpPr txBox="1"/>
          <p:nvPr/>
        </p:nvSpPr>
        <p:spPr>
          <a:xfrm>
            <a:off x="7802745" y="458386"/>
            <a:ext cx="2876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sz="2000" b="1" dirty="0"/>
              <a:t>八大</a:t>
            </a:r>
            <a:endParaRPr lang="en-US" altLang="ja-JP" sz="2000" b="1" dirty="0"/>
          </a:p>
          <a:p>
            <a:pPr>
              <a:spcBef>
                <a:spcPct val="0"/>
              </a:spcBef>
            </a:pPr>
            <a:r>
              <a:rPr lang="en-US" altLang="ja-JP" dirty="0"/>
              <a:t>  ——</a:t>
            </a:r>
            <a:r>
              <a:rPr lang="ja-JP" altLang="en-US" dirty="0"/>
              <a:t>鼓足干劲，力争上游，  多快好省地完成原型开发</a:t>
            </a:r>
            <a:endParaRPr lang="en-US" altLang="zh-CN" dirty="0"/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98C4B8EC-6990-4D5A-9B94-AB6DAFB6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08" y="3810874"/>
            <a:ext cx="2578029" cy="248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B905211F-9128-4C04-8918-1E6DB3AE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51" y="138981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5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6AC9-B241-E44B-9E32-EDB511E0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任务分解与分派 </a:t>
            </a:r>
            <a:r>
              <a:rPr lang="en-US" altLang="zh-CN" dirty="0"/>
              <a:t>—— Week 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A01C7-C6DF-1045-8C18-8F3594C0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B52C7-17A4-ED4A-A7E6-D621B225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43" y="1164762"/>
            <a:ext cx="8443913" cy="56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5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3e8992b5-5db5-46cc-947c-ea2e40ebc0c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C41B3BA-10B8-4573-835C-4A68A861F5E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41350" y="1325217"/>
            <a:ext cx="9218267" cy="3962842"/>
            <a:chOff x="669925" y="1395504"/>
            <a:chExt cx="9253918" cy="3718118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41B0BA9-CA05-40C8-A6CE-A60A1E3E9EFA}"/>
                </a:ext>
              </a:extLst>
            </p:cNvPr>
            <p:cNvCxnSpPr/>
            <p:nvPr/>
          </p:nvCxnSpPr>
          <p:spPr>
            <a:xfrm flipH="1">
              <a:off x="669925" y="2388826"/>
              <a:ext cx="757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9FFA9DF-9D30-4463-B0E2-A7BE49762711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848657"/>
              <a:ext cx="259107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ś1íḓé">
              <a:extLst>
                <a:ext uri="{FF2B5EF4-FFF2-40B4-BE49-F238E27FC236}">
                  <a16:creationId xmlns:a16="http://schemas.microsoft.com/office/drawing/2014/main" id="{B7658857-FC9E-40E8-95E2-9E4B11B660B0}"/>
                </a:ext>
              </a:extLst>
            </p:cNvPr>
            <p:cNvSpPr txBox="1"/>
            <p:nvPr/>
          </p:nvSpPr>
          <p:spPr>
            <a:xfrm>
              <a:off x="5610256" y="1424279"/>
              <a:ext cx="466794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A61F4552-37ED-40BF-BC8C-4E87712EE41E}"/>
                </a:ext>
              </a:extLst>
            </p:cNvPr>
            <p:cNvCxnSpPr/>
            <p:nvPr/>
          </p:nvCxnSpPr>
          <p:spPr>
            <a:xfrm>
              <a:off x="6208722" y="1395504"/>
              <a:ext cx="0" cy="51921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ľíḓ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3576" y="1479648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ja-JP" altLang="en-US" sz="1800" b="1" dirty="0"/>
                <a:t>阶段需求 </a:t>
              </a:r>
              <a:r>
                <a:rPr lang="en-US" altLang="zh-CN" sz="1800" b="1" dirty="0"/>
                <a:t>—— </a:t>
              </a:r>
              <a:r>
                <a:rPr lang="zh-CN" altLang="en-US" sz="1800" b="1" dirty="0"/>
                <a:t>打算做什么</a:t>
              </a:r>
              <a:endParaRPr lang="en-US" altLang="zh-CN" sz="1800" b="1" dirty="0"/>
            </a:p>
          </p:txBody>
        </p:sp>
        <p:sp>
          <p:nvSpPr>
            <p:cNvPr id="12" name="iŝḷiḓè">
              <a:extLst>
                <a:ext uri="{FF2B5EF4-FFF2-40B4-BE49-F238E27FC236}">
                  <a16:creationId xmlns:a16="http://schemas.microsoft.com/office/drawing/2014/main" id="{155B7B1D-E581-4BC5-AC2D-C67488F698D1}"/>
                </a:ext>
              </a:extLst>
            </p:cNvPr>
            <p:cNvSpPr txBox="1"/>
            <p:nvPr/>
          </p:nvSpPr>
          <p:spPr>
            <a:xfrm>
              <a:off x="5610256" y="2224005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67F685F-7A22-497C-8352-5D2DE0E49569}"/>
                </a:ext>
              </a:extLst>
            </p:cNvPr>
            <p:cNvCxnSpPr/>
            <p:nvPr/>
          </p:nvCxnSpPr>
          <p:spPr>
            <a:xfrm>
              <a:off x="6227156" y="2195230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ṥļid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3575" y="2279374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原型展示 </a:t>
              </a:r>
              <a:r>
                <a:rPr lang="en-US" altLang="zh-CN" sz="1800" b="1" dirty="0"/>
                <a:t>—— </a:t>
              </a:r>
              <a:r>
                <a:rPr lang="zh-CN" altLang="en-US" b="1" dirty="0"/>
                <a:t>完成了哪些</a:t>
              </a:r>
              <a:endParaRPr lang="en-US" altLang="zh-CN" sz="1800" b="1" dirty="0"/>
            </a:p>
          </p:txBody>
        </p:sp>
        <p:sp>
          <p:nvSpPr>
            <p:cNvPr id="16" name="iṩľíďè">
              <a:extLst>
                <a:ext uri="{FF2B5EF4-FFF2-40B4-BE49-F238E27FC236}">
                  <a16:creationId xmlns:a16="http://schemas.microsoft.com/office/drawing/2014/main" id="{450E66AA-E0D9-4EB8-B7A1-D871088E8745}"/>
                </a:ext>
              </a:extLst>
            </p:cNvPr>
            <p:cNvSpPr txBox="1"/>
            <p:nvPr/>
          </p:nvSpPr>
          <p:spPr>
            <a:xfrm>
              <a:off x="5610256" y="3023731"/>
              <a:ext cx="513282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E3A0122-6407-4916-8DA7-BDDF5A919AED}"/>
                </a:ext>
              </a:extLst>
            </p:cNvPr>
            <p:cNvCxnSpPr/>
            <p:nvPr/>
          </p:nvCxnSpPr>
          <p:spPr>
            <a:xfrm>
              <a:off x="6231966" y="2994956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ŝľîḍ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2774" y="3079100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关键技术 </a:t>
              </a:r>
              <a:r>
                <a:rPr lang="en-US" altLang="zh-CN" b="1" dirty="0"/>
                <a:t>—— </a:t>
              </a:r>
              <a:r>
                <a:rPr lang="zh-CN" altLang="en-US" b="1" dirty="0"/>
                <a:t>拿什么做的</a:t>
              </a:r>
              <a:endParaRPr lang="en-US" altLang="zh-CN" sz="1800" b="1" dirty="0"/>
            </a:p>
          </p:txBody>
        </p:sp>
        <p:sp>
          <p:nvSpPr>
            <p:cNvPr id="20" name="íṥļîḋe">
              <a:extLst>
                <a:ext uri="{FF2B5EF4-FFF2-40B4-BE49-F238E27FC236}">
                  <a16:creationId xmlns:a16="http://schemas.microsoft.com/office/drawing/2014/main" id="{E991B7BD-C362-4865-88E6-6BB962DB1188}"/>
                </a:ext>
              </a:extLst>
            </p:cNvPr>
            <p:cNvSpPr txBox="1"/>
            <p:nvPr/>
          </p:nvSpPr>
          <p:spPr>
            <a:xfrm>
              <a:off x="5610256" y="3823457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A1310F8-3989-4645-A330-C6663E5FE8B9}"/>
                </a:ext>
              </a:extLst>
            </p:cNvPr>
            <p:cNvCxnSpPr/>
            <p:nvPr/>
          </p:nvCxnSpPr>
          <p:spPr>
            <a:xfrm>
              <a:off x="6227156" y="3794682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îślíd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07964" y="3878826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ja-JP" altLang="en-US" b="1" dirty="0"/>
                <a:t>执行</a:t>
              </a:r>
              <a:r>
                <a:rPr lang="zh-CN" altLang="en-US" b="1" dirty="0"/>
                <a:t>方式 </a:t>
              </a:r>
              <a:r>
                <a:rPr lang="en-US" altLang="zh-CN" b="1" dirty="0"/>
                <a:t>—— </a:t>
              </a:r>
              <a:r>
                <a:rPr lang="zh-CN" altLang="en-US" b="1" dirty="0"/>
                <a:t>怎么做成的</a:t>
              </a:r>
              <a:endParaRPr lang="en-US" altLang="zh-CN" sz="1800" b="1" dirty="0"/>
            </a:p>
          </p:txBody>
        </p:sp>
        <p:sp>
          <p:nvSpPr>
            <p:cNvPr id="24" name="íṣḷíḓê">
              <a:extLst>
                <a:ext uri="{FF2B5EF4-FFF2-40B4-BE49-F238E27FC236}">
                  <a16:creationId xmlns:a16="http://schemas.microsoft.com/office/drawing/2014/main" id="{139390ED-EA05-4E35-A9C4-6BDBA3980935}"/>
                </a:ext>
              </a:extLst>
            </p:cNvPr>
            <p:cNvSpPr txBox="1"/>
            <p:nvPr/>
          </p:nvSpPr>
          <p:spPr>
            <a:xfrm>
              <a:off x="5610256" y="4623183"/>
              <a:ext cx="514885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261B961-697B-42C1-8586-7BC99C0E5EAE}"/>
                </a:ext>
              </a:extLst>
            </p:cNvPr>
            <p:cNvCxnSpPr/>
            <p:nvPr/>
          </p:nvCxnSpPr>
          <p:spPr>
            <a:xfrm>
              <a:off x="6232767" y="4594408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ïṥ1ïď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3575" y="4678552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latin typeface="+mn-ea"/>
                </a:rPr>
                <a:t>总结反思 </a:t>
              </a:r>
              <a:r>
                <a:rPr lang="en-US" altLang="zh-CN" b="1" dirty="0">
                  <a:latin typeface="+mn-ea"/>
                </a:rPr>
                <a:t>—— </a:t>
              </a:r>
              <a:r>
                <a:rPr lang="zh-CN" altLang="en-US" b="1" dirty="0">
                  <a:latin typeface="+mn-ea"/>
                </a:rPr>
                <a:t>夸一夸自己</a:t>
              </a:r>
              <a:endParaRPr lang="en-US" altLang="zh-CN" b="1" dirty="0">
                <a:latin typeface="+mn-ea"/>
              </a:endParaRPr>
            </a:p>
          </p:txBody>
        </p:sp>
        <p:sp>
          <p:nvSpPr>
            <p:cNvPr id="32" name="ïṧḷîḋ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349230" y="2224005"/>
              <a:ext cx="1139207" cy="65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000" b="1" dirty="0">
                  <a:solidFill>
                    <a:schemeClr val="tx2"/>
                  </a:solidFill>
                </a:rPr>
                <a:t>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4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总结反思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21894" y="2200275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1A92CC-601C-4E85-9B9D-8F7FF1C15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22" y="4157869"/>
            <a:ext cx="3706467" cy="2298010"/>
          </a:xfrm>
          <a:prstGeom prst="rect">
            <a:avLst/>
          </a:prstGeom>
        </p:spPr>
      </p:pic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A4B9D1E1-6658-4514-832B-067D3D04A410}"/>
              </a:ext>
            </a:extLst>
          </p:cNvPr>
          <p:cNvSpPr/>
          <p:nvPr/>
        </p:nvSpPr>
        <p:spPr>
          <a:xfrm>
            <a:off x="6268279" y="3876376"/>
            <a:ext cx="2292626" cy="562985"/>
          </a:xfrm>
          <a:prstGeom prst="wedgeRoundRectCallout">
            <a:avLst>
              <a:gd name="adj1" fmla="val -61909"/>
              <a:gd name="adj2" fmla="val 136901"/>
              <a:gd name="adj3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have a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dream!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B9260C-2E82-43FE-B55C-9413A36B2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939" y="4095377"/>
            <a:ext cx="22383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6AC9-B241-E44B-9E32-EDB511E0C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350" y="565517"/>
            <a:ext cx="2577962" cy="937991"/>
          </a:xfrm>
        </p:spPr>
        <p:txBody>
          <a:bodyPr/>
          <a:lstStyle/>
          <a:p>
            <a:r>
              <a:rPr lang="zh-CN" altLang="en-US" dirty="0"/>
              <a:t>反思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A01C7-C6DF-1045-8C18-8F3594C0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A8777B-6B1E-40DA-8211-6340730EE50E}"/>
              </a:ext>
            </a:extLst>
          </p:cNvPr>
          <p:cNvSpPr txBox="1">
            <a:spLocks/>
          </p:cNvSpPr>
          <p:nvPr/>
        </p:nvSpPr>
        <p:spPr>
          <a:xfrm>
            <a:off x="788091" y="554428"/>
            <a:ext cx="2577962" cy="937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D564CB-FD3B-4864-9003-2818DC9068A6}"/>
              </a:ext>
            </a:extLst>
          </p:cNvPr>
          <p:cNvSpPr txBox="1"/>
          <p:nvPr/>
        </p:nvSpPr>
        <p:spPr>
          <a:xfrm>
            <a:off x="589309" y="1677950"/>
            <a:ext cx="4486274" cy="219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完成计划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执行模式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协作方式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0B08E2-83E3-48C3-B8BC-2E92AABB5242}"/>
              </a:ext>
            </a:extLst>
          </p:cNvPr>
          <p:cNvSpPr txBox="1"/>
          <p:nvPr/>
        </p:nvSpPr>
        <p:spPr>
          <a:xfrm>
            <a:off x="4124325" y="1677950"/>
            <a:ext cx="4486274" cy="219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开发时间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规范化管理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项目未来规划</a:t>
            </a:r>
          </a:p>
        </p:txBody>
      </p:sp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2DFBBE02-08A4-46D4-A705-4C918831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528" y="2776071"/>
            <a:ext cx="3081130" cy="30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8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en-US" altLang="zh-CN" b="0" dirty="0"/>
              <a:t>And Your Slogan Here.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Speaker name and title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A0C48C-A3D3-4579-85FB-2049F174F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756" y="465633"/>
            <a:ext cx="2144367" cy="209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2800" dirty="0"/>
              <a:t>阶段需求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21894" y="2200275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018E00D-64A4-401B-A883-67CB42A59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9" t="-1" r="13870" b="9712"/>
          <a:stretch/>
        </p:blipFill>
        <p:spPr>
          <a:xfrm>
            <a:off x="8384094" y="3830335"/>
            <a:ext cx="2641715" cy="2184879"/>
          </a:xfrm>
          <a:prstGeom prst="rect">
            <a:avLst/>
          </a:prstGeom>
        </p:spPr>
      </p:pic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BAA80713-D26D-4039-80FC-1682018E4711}"/>
              </a:ext>
            </a:extLst>
          </p:cNvPr>
          <p:cNvSpPr/>
          <p:nvPr/>
        </p:nvSpPr>
        <p:spPr>
          <a:xfrm>
            <a:off x="5539410" y="3525079"/>
            <a:ext cx="3264566" cy="1191082"/>
          </a:xfrm>
          <a:prstGeom prst="wedgeRoundRectCallout">
            <a:avLst>
              <a:gd name="adj1" fmla="val 62724"/>
              <a:gd name="adj2" fmla="val 78666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我认为酒要一口一口地喝，路要一步一步地走，步子迈大了，</a:t>
            </a:r>
            <a:r>
              <a:rPr lang="zh-CN" altLang="en-US" sz="17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咔！容易扯到蛋！</a:t>
            </a:r>
            <a:r>
              <a:rPr lang="zh-CN" altLang="en-US" sz="17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43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1CD25-26C3-48AB-AFFB-DF077DEE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阶段需求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BA01F8-2793-41BB-8E2F-6950AFF5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88" name="Shape 285">
            <a:extLst>
              <a:ext uri="{FF2B5EF4-FFF2-40B4-BE49-F238E27FC236}">
                <a16:creationId xmlns:a16="http://schemas.microsoft.com/office/drawing/2014/main" id="{D35073E5-DACA-44D4-8A38-F576CD24D13A}"/>
              </a:ext>
            </a:extLst>
          </p:cNvPr>
          <p:cNvSpPr txBox="1">
            <a:spLocks/>
          </p:cNvSpPr>
          <p:nvPr/>
        </p:nvSpPr>
        <p:spPr>
          <a:xfrm>
            <a:off x="8140425" y="442805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Autofit/>
          </a:bodyPr>
          <a:lstStyle/>
          <a:p>
            <a:pPr lvl="0">
              <a:buSzPct val="25000"/>
            </a:pPr>
            <a:r>
              <a:rPr lang="ja-JP" altLang="en-US" sz="2000" b="1" dirty="0">
                <a:ea typeface="Calibri"/>
                <a:cs typeface="Calibri"/>
                <a:sym typeface="Calibri"/>
              </a:rPr>
              <a:t>数据可视化需求 </a:t>
            </a:r>
            <a:endParaRPr lang="de-DE" altLang="zh-CN" sz="2000" b="1" dirty="0">
              <a:ea typeface="Calibri"/>
              <a:cs typeface="Calibri"/>
              <a:sym typeface="Calibri"/>
            </a:endParaRPr>
          </a:p>
        </p:txBody>
      </p:sp>
      <p:sp>
        <p:nvSpPr>
          <p:cNvPr id="89" name="Shape 286">
            <a:extLst>
              <a:ext uri="{FF2B5EF4-FFF2-40B4-BE49-F238E27FC236}">
                <a16:creationId xmlns:a16="http://schemas.microsoft.com/office/drawing/2014/main" id="{1B79C0FF-7114-438D-9186-24758AADACE6}"/>
              </a:ext>
            </a:extLst>
          </p:cNvPr>
          <p:cNvSpPr>
            <a:spLocks/>
          </p:cNvSpPr>
          <p:nvPr/>
        </p:nvSpPr>
        <p:spPr>
          <a:xfrm>
            <a:off x="8244077" y="3842938"/>
            <a:ext cx="258614" cy="3598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403" y="112293"/>
                </a:moveTo>
                <a:lnTo>
                  <a:pt x="75403" y="112293"/>
                </a:lnTo>
                <a:cubicBezTo>
                  <a:pt x="75403" y="114770"/>
                  <a:pt x="78044" y="117247"/>
                  <a:pt x="80684" y="117247"/>
                </a:cubicBezTo>
                <a:cubicBezTo>
                  <a:pt x="109144" y="119724"/>
                  <a:pt x="109144" y="119724"/>
                  <a:pt x="109144" y="119724"/>
                </a:cubicBezTo>
                <a:cubicBezTo>
                  <a:pt x="112078" y="119724"/>
                  <a:pt x="112078" y="117247"/>
                  <a:pt x="114718" y="114770"/>
                </a:cubicBezTo>
                <a:cubicBezTo>
                  <a:pt x="114718" y="92752"/>
                  <a:pt x="114718" y="92752"/>
                  <a:pt x="114718" y="92752"/>
                </a:cubicBezTo>
                <a:cubicBezTo>
                  <a:pt x="78044" y="90275"/>
                  <a:pt x="78044" y="90275"/>
                  <a:pt x="78044" y="90275"/>
                </a:cubicBezTo>
                <a:lnTo>
                  <a:pt x="75403" y="112293"/>
                </a:lnTo>
                <a:close/>
                <a:moveTo>
                  <a:pt x="5281" y="92752"/>
                </a:moveTo>
                <a:lnTo>
                  <a:pt x="5281" y="92752"/>
                </a:lnTo>
                <a:cubicBezTo>
                  <a:pt x="5281" y="114770"/>
                  <a:pt x="5281" y="114770"/>
                  <a:pt x="5281" y="114770"/>
                </a:cubicBezTo>
                <a:cubicBezTo>
                  <a:pt x="5281" y="117247"/>
                  <a:pt x="7921" y="119724"/>
                  <a:pt x="10268" y="119724"/>
                </a:cubicBezTo>
                <a:cubicBezTo>
                  <a:pt x="39022" y="117247"/>
                  <a:pt x="39022" y="117247"/>
                  <a:pt x="39022" y="117247"/>
                </a:cubicBezTo>
                <a:cubicBezTo>
                  <a:pt x="41662" y="117247"/>
                  <a:pt x="44303" y="114770"/>
                  <a:pt x="44303" y="112293"/>
                </a:cubicBezTo>
                <a:cubicBezTo>
                  <a:pt x="41662" y="90275"/>
                  <a:pt x="41662" y="90275"/>
                  <a:pt x="41662" y="90275"/>
                </a:cubicBezTo>
                <a:lnTo>
                  <a:pt x="5281" y="92752"/>
                </a:lnTo>
                <a:close/>
                <a:moveTo>
                  <a:pt x="0" y="56422"/>
                </a:moveTo>
                <a:lnTo>
                  <a:pt x="0" y="56422"/>
                </a:lnTo>
                <a:cubicBezTo>
                  <a:pt x="2640" y="80642"/>
                  <a:pt x="2640" y="80642"/>
                  <a:pt x="2640" y="80642"/>
                </a:cubicBezTo>
                <a:cubicBezTo>
                  <a:pt x="39022" y="75688"/>
                  <a:pt x="39022" y="75688"/>
                  <a:pt x="39022" y="75688"/>
                </a:cubicBezTo>
                <a:cubicBezTo>
                  <a:pt x="39022" y="53944"/>
                  <a:pt x="39022" y="53944"/>
                  <a:pt x="39022" y="53944"/>
                </a:cubicBezTo>
                <a:lnTo>
                  <a:pt x="39022" y="51467"/>
                </a:lnTo>
                <a:cubicBezTo>
                  <a:pt x="39022" y="41834"/>
                  <a:pt x="46943" y="31926"/>
                  <a:pt x="59853" y="31926"/>
                </a:cubicBezTo>
                <a:cubicBezTo>
                  <a:pt x="72762" y="31926"/>
                  <a:pt x="80684" y="41834"/>
                  <a:pt x="80684" y="51467"/>
                </a:cubicBezTo>
                <a:lnTo>
                  <a:pt x="80684" y="53944"/>
                </a:lnTo>
                <a:cubicBezTo>
                  <a:pt x="78044" y="75688"/>
                  <a:pt x="78044" y="75688"/>
                  <a:pt x="78044" y="75688"/>
                </a:cubicBezTo>
                <a:cubicBezTo>
                  <a:pt x="117066" y="80642"/>
                  <a:pt x="117066" y="80642"/>
                  <a:pt x="117066" y="80642"/>
                </a:cubicBezTo>
                <a:cubicBezTo>
                  <a:pt x="119706" y="56422"/>
                  <a:pt x="119706" y="56422"/>
                  <a:pt x="119706" y="56422"/>
                </a:cubicBezTo>
                <a:cubicBezTo>
                  <a:pt x="119706" y="53944"/>
                  <a:pt x="119706" y="53944"/>
                  <a:pt x="119706" y="51467"/>
                </a:cubicBezTo>
                <a:cubicBezTo>
                  <a:pt x="119706" y="22018"/>
                  <a:pt x="93594" y="0"/>
                  <a:pt x="59853" y="0"/>
                </a:cubicBezTo>
                <a:cubicBezTo>
                  <a:pt x="25819" y="0"/>
                  <a:pt x="0" y="22018"/>
                  <a:pt x="0" y="51467"/>
                </a:cubicBezTo>
                <a:cubicBezTo>
                  <a:pt x="0" y="53944"/>
                  <a:pt x="0" y="53944"/>
                  <a:pt x="0" y="56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1" name="Shape 288">
            <a:extLst>
              <a:ext uri="{FF2B5EF4-FFF2-40B4-BE49-F238E27FC236}">
                <a16:creationId xmlns:a16="http://schemas.microsoft.com/office/drawing/2014/main" id="{1BEF773B-9C62-4014-8D0A-E1290E76E949}"/>
              </a:ext>
            </a:extLst>
          </p:cNvPr>
          <p:cNvSpPr txBox="1">
            <a:spLocks/>
          </p:cNvSpPr>
          <p:nvPr/>
        </p:nvSpPr>
        <p:spPr>
          <a:xfrm>
            <a:off x="673100" y="442805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Autofit/>
          </a:bodyPr>
          <a:lstStyle/>
          <a:p>
            <a:pPr>
              <a:buSzPct val="25000"/>
            </a:pPr>
            <a:r>
              <a:rPr lang="ja-JP" altLang="en-US" sz="2000" b="1">
                <a:ea typeface="Calibri"/>
                <a:cs typeface="Calibri"/>
                <a:sym typeface="Calibri"/>
              </a:rPr>
              <a:t>非功能性需求</a:t>
            </a:r>
            <a:endParaRPr lang="de-DE" sz="2000" b="1" dirty="0">
              <a:ea typeface="Calibri"/>
              <a:cs typeface="Calibri"/>
              <a:sym typeface="Calibri"/>
            </a:endParaRPr>
          </a:p>
        </p:txBody>
      </p:sp>
      <p:sp>
        <p:nvSpPr>
          <p:cNvPr id="92" name="Shape 289">
            <a:extLst>
              <a:ext uri="{FF2B5EF4-FFF2-40B4-BE49-F238E27FC236}">
                <a16:creationId xmlns:a16="http://schemas.microsoft.com/office/drawing/2014/main" id="{74E007C9-25CF-49FA-89ED-5AB5DB777B83}"/>
              </a:ext>
            </a:extLst>
          </p:cNvPr>
          <p:cNvSpPr>
            <a:spLocks/>
          </p:cNvSpPr>
          <p:nvPr/>
        </p:nvSpPr>
        <p:spPr>
          <a:xfrm>
            <a:off x="782082" y="3805839"/>
            <a:ext cx="287588" cy="2973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9" y="45112"/>
                </a:moveTo>
                <a:lnTo>
                  <a:pt x="59879" y="45112"/>
                </a:lnTo>
                <a:cubicBezTo>
                  <a:pt x="49014" y="45112"/>
                  <a:pt x="42736" y="52932"/>
                  <a:pt x="42736" y="66466"/>
                </a:cubicBezTo>
                <a:cubicBezTo>
                  <a:pt x="42736" y="80000"/>
                  <a:pt x="49014" y="87819"/>
                  <a:pt x="59879" y="87819"/>
                </a:cubicBezTo>
                <a:cubicBezTo>
                  <a:pt x="70503" y="87819"/>
                  <a:pt x="77022" y="80000"/>
                  <a:pt x="77022" y="66466"/>
                </a:cubicBezTo>
                <a:cubicBezTo>
                  <a:pt x="77022" y="52932"/>
                  <a:pt x="70503" y="45112"/>
                  <a:pt x="59879" y="45112"/>
                </a:cubicBezTo>
                <a:close/>
                <a:moveTo>
                  <a:pt x="106720" y="21052"/>
                </a:moveTo>
                <a:lnTo>
                  <a:pt x="106720" y="21052"/>
                </a:lnTo>
                <a:cubicBezTo>
                  <a:pt x="93923" y="21052"/>
                  <a:pt x="93923" y="21052"/>
                  <a:pt x="93923" y="21052"/>
                </a:cubicBezTo>
                <a:cubicBezTo>
                  <a:pt x="91750" y="21052"/>
                  <a:pt x="89818" y="21052"/>
                  <a:pt x="87645" y="18345"/>
                </a:cubicBezTo>
                <a:cubicBezTo>
                  <a:pt x="85472" y="2406"/>
                  <a:pt x="85472" y="2406"/>
                  <a:pt x="85472" y="2406"/>
                </a:cubicBezTo>
                <a:cubicBezTo>
                  <a:pt x="83299" y="2406"/>
                  <a:pt x="81126" y="0"/>
                  <a:pt x="78953" y="0"/>
                </a:cubicBezTo>
                <a:cubicBezTo>
                  <a:pt x="38390" y="0"/>
                  <a:pt x="38390" y="0"/>
                  <a:pt x="38390" y="0"/>
                </a:cubicBezTo>
                <a:cubicBezTo>
                  <a:pt x="38390" y="0"/>
                  <a:pt x="36217" y="2406"/>
                  <a:pt x="34285" y="2406"/>
                </a:cubicBezTo>
                <a:cubicBezTo>
                  <a:pt x="29698" y="18345"/>
                  <a:pt x="29698" y="18345"/>
                  <a:pt x="29698" y="18345"/>
                </a:cubicBezTo>
                <a:cubicBezTo>
                  <a:pt x="29698" y="21052"/>
                  <a:pt x="27766" y="21052"/>
                  <a:pt x="25593" y="21052"/>
                </a:cubicBezTo>
                <a:cubicBezTo>
                  <a:pt x="12796" y="21052"/>
                  <a:pt x="12796" y="21052"/>
                  <a:pt x="12796" y="21052"/>
                </a:cubicBezTo>
                <a:cubicBezTo>
                  <a:pt x="4104" y="21052"/>
                  <a:pt x="0" y="29172"/>
                  <a:pt x="0" y="36992"/>
                </a:cubicBezTo>
                <a:cubicBezTo>
                  <a:pt x="0" y="103759"/>
                  <a:pt x="0" y="103759"/>
                  <a:pt x="0" y="103759"/>
                </a:cubicBezTo>
                <a:cubicBezTo>
                  <a:pt x="0" y="111879"/>
                  <a:pt x="4104" y="119699"/>
                  <a:pt x="12796" y="119699"/>
                </a:cubicBezTo>
                <a:cubicBezTo>
                  <a:pt x="106720" y="119699"/>
                  <a:pt x="106720" y="119699"/>
                  <a:pt x="106720" y="119699"/>
                </a:cubicBezTo>
                <a:cubicBezTo>
                  <a:pt x="113480" y="119699"/>
                  <a:pt x="119758" y="111879"/>
                  <a:pt x="119758" y="103759"/>
                </a:cubicBezTo>
                <a:cubicBezTo>
                  <a:pt x="119758" y="36992"/>
                  <a:pt x="119758" y="36992"/>
                  <a:pt x="119758" y="36992"/>
                </a:cubicBezTo>
                <a:cubicBezTo>
                  <a:pt x="119758" y="29172"/>
                  <a:pt x="113480" y="21052"/>
                  <a:pt x="106720" y="21052"/>
                </a:cubicBezTo>
                <a:close/>
                <a:moveTo>
                  <a:pt x="59879" y="103759"/>
                </a:moveTo>
                <a:lnTo>
                  <a:pt x="59879" y="103759"/>
                </a:lnTo>
                <a:cubicBezTo>
                  <a:pt x="42736" y="103759"/>
                  <a:pt x="29698" y="87819"/>
                  <a:pt x="29698" y="66466"/>
                </a:cubicBezTo>
                <a:cubicBezTo>
                  <a:pt x="29698" y="45112"/>
                  <a:pt x="42736" y="29172"/>
                  <a:pt x="59879" y="29172"/>
                </a:cubicBezTo>
                <a:cubicBezTo>
                  <a:pt x="77022" y="29172"/>
                  <a:pt x="89818" y="45112"/>
                  <a:pt x="89818" y="66466"/>
                </a:cubicBezTo>
                <a:cubicBezTo>
                  <a:pt x="89818" y="87819"/>
                  <a:pt x="77022" y="103759"/>
                  <a:pt x="59879" y="103759"/>
                </a:cubicBezTo>
                <a:close/>
                <a:moveTo>
                  <a:pt x="102615" y="47819"/>
                </a:moveTo>
                <a:lnTo>
                  <a:pt x="102615" y="47819"/>
                </a:lnTo>
                <a:cubicBezTo>
                  <a:pt x="100442" y="47819"/>
                  <a:pt x="98269" y="45112"/>
                  <a:pt x="98269" y="42406"/>
                </a:cubicBezTo>
                <a:cubicBezTo>
                  <a:pt x="98269" y="39699"/>
                  <a:pt x="100442" y="36992"/>
                  <a:pt x="102615" y="36992"/>
                </a:cubicBezTo>
                <a:cubicBezTo>
                  <a:pt x="104547" y="36992"/>
                  <a:pt x="106720" y="39699"/>
                  <a:pt x="106720" y="42406"/>
                </a:cubicBezTo>
                <a:cubicBezTo>
                  <a:pt x="106720" y="45112"/>
                  <a:pt x="104547" y="47819"/>
                  <a:pt x="102615" y="478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4" name="Shape 291">
            <a:extLst>
              <a:ext uri="{FF2B5EF4-FFF2-40B4-BE49-F238E27FC236}">
                <a16:creationId xmlns:a16="http://schemas.microsoft.com/office/drawing/2014/main" id="{8A716B00-CF01-40B9-AEED-DD5DF6C103B6}"/>
              </a:ext>
            </a:extLst>
          </p:cNvPr>
          <p:cNvSpPr txBox="1">
            <a:spLocks/>
          </p:cNvSpPr>
          <p:nvPr/>
        </p:nvSpPr>
        <p:spPr>
          <a:xfrm>
            <a:off x="4419433" y="442805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Autofit/>
          </a:bodyPr>
          <a:lstStyle/>
          <a:p>
            <a:pPr lvl="0">
              <a:buSzPct val="25000"/>
            </a:pPr>
            <a:r>
              <a:rPr lang="ja-JP" altLang="en-US" sz="2000" b="1" dirty="0">
                <a:ea typeface="Calibri"/>
                <a:cs typeface="Calibri"/>
                <a:sym typeface="Calibri"/>
              </a:rPr>
              <a:t>基本数据需求</a:t>
            </a:r>
            <a:endParaRPr lang="de-DE" altLang="zh-CN" sz="2000" b="1" dirty="0">
              <a:ea typeface="Calibri"/>
              <a:cs typeface="Calibri"/>
              <a:sym typeface="Calibri"/>
            </a:endParaRPr>
          </a:p>
        </p:txBody>
      </p:sp>
      <p:sp>
        <p:nvSpPr>
          <p:cNvPr id="95" name="Shape 292">
            <a:extLst>
              <a:ext uri="{FF2B5EF4-FFF2-40B4-BE49-F238E27FC236}">
                <a16:creationId xmlns:a16="http://schemas.microsoft.com/office/drawing/2014/main" id="{79960AF7-9A9E-4DE7-85BC-572F471DC714}"/>
              </a:ext>
            </a:extLst>
          </p:cNvPr>
          <p:cNvSpPr>
            <a:spLocks/>
          </p:cNvSpPr>
          <p:nvPr/>
        </p:nvSpPr>
        <p:spPr>
          <a:xfrm>
            <a:off x="4506934" y="3816357"/>
            <a:ext cx="292053" cy="307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324" y="2895"/>
                </a:moveTo>
                <a:lnTo>
                  <a:pt x="115324" y="2895"/>
                </a:lnTo>
                <a:cubicBezTo>
                  <a:pt x="112727" y="2895"/>
                  <a:pt x="4675" y="51474"/>
                  <a:pt x="2337" y="51474"/>
                </a:cubicBezTo>
                <a:cubicBezTo>
                  <a:pt x="0" y="51474"/>
                  <a:pt x="0" y="54369"/>
                  <a:pt x="2337" y="54369"/>
                </a:cubicBezTo>
                <a:cubicBezTo>
                  <a:pt x="4675" y="56943"/>
                  <a:pt x="25454" y="68525"/>
                  <a:pt x="25454" y="68525"/>
                </a:cubicBezTo>
                <a:lnTo>
                  <a:pt x="25454" y="68525"/>
                </a:lnTo>
                <a:cubicBezTo>
                  <a:pt x="41558" y="73994"/>
                  <a:pt x="41558" y="73994"/>
                  <a:pt x="41558" y="73994"/>
                </a:cubicBezTo>
                <a:cubicBezTo>
                  <a:pt x="41558" y="73994"/>
                  <a:pt x="110389" y="11260"/>
                  <a:pt x="112727" y="11260"/>
                </a:cubicBezTo>
                <a:cubicBezTo>
                  <a:pt x="112727" y="8364"/>
                  <a:pt x="112727" y="11260"/>
                  <a:pt x="112727" y="11260"/>
                </a:cubicBezTo>
                <a:lnTo>
                  <a:pt x="62337" y="79785"/>
                </a:lnTo>
                <a:lnTo>
                  <a:pt x="62337" y="79785"/>
                </a:lnTo>
                <a:cubicBezTo>
                  <a:pt x="59999" y="82680"/>
                  <a:pt x="59999" y="82680"/>
                  <a:pt x="59999" y="82680"/>
                </a:cubicBezTo>
                <a:cubicBezTo>
                  <a:pt x="62337" y="85576"/>
                  <a:pt x="62337" y="85576"/>
                  <a:pt x="62337" y="85576"/>
                </a:cubicBezTo>
                <a:lnTo>
                  <a:pt x="62337" y="85576"/>
                </a:lnTo>
                <a:cubicBezTo>
                  <a:pt x="62337" y="85576"/>
                  <a:pt x="94285" y="105522"/>
                  <a:pt x="94285" y="108418"/>
                </a:cubicBezTo>
                <a:cubicBezTo>
                  <a:pt x="96623" y="108418"/>
                  <a:pt x="98961" y="108418"/>
                  <a:pt x="101298" y="105522"/>
                </a:cubicBezTo>
                <a:cubicBezTo>
                  <a:pt x="101298" y="102627"/>
                  <a:pt x="119740" y="8364"/>
                  <a:pt x="119740" y="5790"/>
                </a:cubicBezTo>
                <a:cubicBezTo>
                  <a:pt x="119740" y="2895"/>
                  <a:pt x="117662" y="0"/>
                  <a:pt x="115324" y="2895"/>
                </a:cubicBezTo>
                <a:close/>
                <a:moveTo>
                  <a:pt x="41558" y="116782"/>
                </a:moveTo>
                <a:lnTo>
                  <a:pt x="41558" y="116782"/>
                </a:lnTo>
                <a:cubicBezTo>
                  <a:pt x="41558" y="119678"/>
                  <a:pt x="41558" y="119678"/>
                  <a:pt x="43896" y="119678"/>
                </a:cubicBezTo>
                <a:cubicBezTo>
                  <a:pt x="43896" y="116782"/>
                  <a:pt x="62337" y="99731"/>
                  <a:pt x="62337" y="99731"/>
                </a:cubicBezTo>
                <a:cubicBezTo>
                  <a:pt x="41558" y="85576"/>
                  <a:pt x="41558" y="85576"/>
                  <a:pt x="41558" y="85576"/>
                </a:cubicBezTo>
                <a:lnTo>
                  <a:pt x="41558" y="1167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6" name="Shape 300">
            <a:extLst>
              <a:ext uri="{FF2B5EF4-FFF2-40B4-BE49-F238E27FC236}">
                <a16:creationId xmlns:a16="http://schemas.microsoft.com/office/drawing/2014/main" id="{C0F89A8F-C527-47C4-93BB-D0FA052766EC}"/>
              </a:ext>
            </a:extLst>
          </p:cNvPr>
          <p:cNvSpPr txBox="1">
            <a:spLocks/>
          </p:cNvSpPr>
          <p:nvPr/>
        </p:nvSpPr>
        <p:spPr>
          <a:xfrm>
            <a:off x="2722025" y="3413008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buSzPct val="25000"/>
            </a:pPr>
            <a:r>
              <a:rPr lang="de-DE" sz="7500" dirty="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  <a:sym typeface="Questrial"/>
              </a:rPr>
              <a:t>01</a:t>
            </a:r>
          </a:p>
        </p:txBody>
      </p:sp>
      <p:sp>
        <p:nvSpPr>
          <p:cNvPr id="97" name="Shape 301">
            <a:extLst>
              <a:ext uri="{FF2B5EF4-FFF2-40B4-BE49-F238E27FC236}">
                <a16:creationId xmlns:a16="http://schemas.microsoft.com/office/drawing/2014/main" id="{25C130DC-7307-4732-806B-B52B2C645FEE}"/>
              </a:ext>
            </a:extLst>
          </p:cNvPr>
          <p:cNvSpPr txBox="1">
            <a:spLocks/>
          </p:cNvSpPr>
          <p:nvPr/>
        </p:nvSpPr>
        <p:spPr>
          <a:xfrm>
            <a:off x="6337893" y="3413008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750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</a:defRPr>
            </a:lvl1pPr>
          </a:lstStyle>
          <a:p>
            <a:r>
              <a:rPr lang="de-DE" dirty="0">
                <a:sym typeface="Questrial"/>
              </a:rPr>
              <a:t>02</a:t>
            </a:r>
          </a:p>
        </p:txBody>
      </p:sp>
      <p:sp>
        <p:nvSpPr>
          <p:cNvPr id="98" name="Shape 302">
            <a:extLst>
              <a:ext uri="{FF2B5EF4-FFF2-40B4-BE49-F238E27FC236}">
                <a16:creationId xmlns:a16="http://schemas.microsoft.com/office/drawing/2014/main" id="{0FB068F2-4CA8-497C-968B-AEAD5CD89B5E}"/>
              </a:ext>
            </a:extLst>
          </p:cNvPr>
          <p:cNvSpPr txBox="1">
            <a:spLocks/>
          </p:cNvSpPr>
          <p:nvPr/>
        </p:nvSpPr>
        <p:spPr>
          <a:xfrm>
            <a:off x="10082242" y="3413008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750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</a:defRPr>
            </a:lvl1pPr>
          </a:lstStyle>
          <a:p>
            <a:r>
              <a:rPr lang="de-DE">
                <a:sym typeface="Questrial"/>
              </a:rPr>
              <a:t>03</a:t>
            </a:r>
          </a:p>
        </p:txBody>
      </p:sp>
      <p:sp>
        <p:nvSpPr>
          <p:cNvPr id="99" name="Shape 305">
            <a:extLst>
              <a:ext uri="{FF2B5EF4-FFF2-40B4-BE49-F238E27FC236}">
                <a16:creationId xmlns:a16="http://schemas.microsoft.com/office/drawing/2014/main" id="{4B9D6E01-50C9-424B-8DE2-485B512F22AA}"/>
              </a:ext>
            </a:extLst>
          </p:cNvPr>
          <p:cNvSpPr txBox="1">
            <a:spLocks/>
          </p:cNvSpPr>
          <p:nvPr/>
        </p:nvSpPr>
        <p:spPr>
          <a:xfrm>
            <a:off x="1897438" y="1452130"/>
            <a:ext cx="8397123" cy="581926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algn="ctr">
              <a:buSzPct val="25000"/>
            </a:pPr>
            <a:r>
              <a:rPr lang="ja-JP" altLang="en-US" sz="2000">
                <a:ea typeface="Calibri"/>
                <a:cs typeface="Calibri"/>
                <a:sym typeface="Calibri"/>
              </a:rPr>
              <a:t>通过头脑风暴、问卷调查和竞品分析的方法得出了疫情平台的基本需求</a:t>
            </a:r>
            <a:r>
              <a:rPr lang="zh-CN" altLang="en-US" sz="2000" dirty="0">
                <a:ea typeface="Calibri"/>
                <a:cs typeface="Calibri"/>
                <a:sym typeface="Calibri"/>
              </a:rPr>
              <a:t>；</a:t>
            </a:r>
            <a:r>
              <a:rPr lang="ja-JP" altLang="en-US" sz="2000">
                <a:ea typeface="Calibri"/>
                <a:cs typeface="Calibri"/>
                <a:sym typeface="Calibri"/>
              </a:rPr>
              <a:t>综合需求的优先级与实现难度</a:t>
            </a:r>
            <a:r>
              <a:rPr lang="zh-CN" altLang="en-US" sz="2000" dirty="0">
                <a:ea typeface="Calibri"/>
                <a:cs typeface="Calibri"/>
                <a:sym typeface="Calibri"/>
              </a:rPr>
              <a:t>，</a:t>
            </a:r>
            <a:r>
              <a:rPr lang="ja-JP" altLang="en-US" sz="2000">
                <a:ea typeface="Calibri"/>
                <a:cs typeface="Calibri"/>
                <a:sym typeface="Calibri"/>
              </a:rPr>
              <a:t>挑选了其中部分作为 </a:t>
            </a:r>
            <a:r>
              <a:rPr lang="en-US" sz="2000" dirty="0">
                <a:ea typeface="Calibri"/>
                <a:cs typeface="Calibri"/>
                <a:sym typeface="Calibri"/>
              </a:rPr>
              <a:t>Sprint1 </a:t>
            </a:r>
            <a:r>
              <a:rPr lang="ja-JP" altLang="en-US" sz="2000">
                <a:ea typeface="Calibri"/>
                <a:cs typeface="Calibri"/>
                <a:sym typeface="Calibri"/>
              </a:rPr>
              <a:t>的阶段需求</a:t>
            </a:r>
            <a:r>
              <a:rPr lang="zh-CN" altLang="en-US" sz="2000" dirty="0">
                <a:ea typeface="Calibri"/>
                <a:cs typeface="Calibri"/>
                <a:sym typeface="Calibri"/>
              </a:rPr>
              <a:t>。</a:t>
            </a:r>
            <a:endParaRPr lang="en-US" sz="2000" dirty="0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43400-06A3-9F42-83CD-354C1B04D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09" y="2274540"/>
            <a:ext cx="8113512" cy="4451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3F0A0A-07A3-D74B-B974-A3F4927D1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116" y="169193"/>
            <a:ext cx="7089150" cy="4047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16EFD1-E696-954E-A5ED-6DBA7DB3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2" y="1041882"/>
            <a:ext cx="7826385" cy="260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1" grpId="0"/>
      <p:bldP spid="94" grpId="0"/>
      <p:bldP spid="99" grpId="0"/>
      <p:bldP spid="9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原型展示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21894" y="2200275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01489B-A512-4947-BAD7-5FBB9500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96" y="3626169"/>
            <a:ext cx="3236221" cy="25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关键技术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21894" y="2200275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804F9C-3AAC-4338-A27C-527068308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02" y="3197544"/>
            <a:ext cx="3341204" cy="33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49696"/>
            <a:ext cx="10801350" cy="937991"/>
          </a:xfrm>
        </p:spPr>
        <p:txBody>
          <a:bodyPr/>
          <a:lstStyle/>
          <a:p>
            <a:r>
              <a:rPr lang="zh-CN" altLang="en-US" dirty="0"/>
              <a:t>技术栈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grpSp>
        <p:nvGrpSpPr>
          <p:cNvPr id="5" name="680d3f6f-d5f1-4382-b936-45a6fb4fd8a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30300"/>
            <a:ext cx="10858500" cy="5014087"/>
            <a:chOff x="660400" y="1130300"/>
            <a:chExt cx="10858500" cy="5014087"/>
          </a:xfrm>
        </p:grpSpPr>
        <p:sp>
          <p:nvSpPr>
            <p:cNvPr id="6" name="íṣľîḍe"/>
            <p:cNvSpPr/>
            <p:nvPr/>
          </p:nvSpPr>
          <p:spPr>
            <a:xfrm>
              <a:off x="5448301" y="113030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ṩľïḋe"/>
            <p:cNvSpPr/>
            <p:nvPr/>
          </p:nvSpPr>
          <p:spPr>
            <a:xfrm>
              <a:off x="9226153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íṩ1ïdè"/>
            <p:cNvSpPr/>
            <p:nvPr/>
          </p:nvSpPr>
          <p:spPr>
            <a:xfrm>
              <a:off x="1672829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ïşlídê"/>
            <p:cNvSpPr/>
            <p:nvPr/>
          </p:nvSpPr>
          <p:spPr>
            <a:xfrm>
              <a:off x="8016875" y="2038574"/>
              <a:ext cx="3502025" cy="3538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ja-JP" altLang="en-US" sz="1600" b="1" dirty="0">
                  <a:solidFill>
                    <a:srgbClr val="000000"/>
                  </a:solidFill>
                </a:rPr>
                <a:t>前端</a:t>
              </a:r>
              <a:r>
                <a:rPr lang="zh-CN" altLang="en-US" sz="1600" b="1" dirty="0">
                  <a:solidFill>
                    <a:srgbClr val="000000"/>
                  </a:solidFill>
                </a:rPr>
                <a:t>开发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îṡḻîde"/>
            <p:cNvSpPr/>
            <p:nvPr/>
          </p:nvSpPr>
          <p:spPr>
            <a:xfrm>
              <a:off x="660400" y="2038574"/>
              <a:ext cx="3502025" cy="3538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lvl="0" algn="ctr" defTabSz="913765">
                <a:defRPr/>
              </a:pPr>
              <a:r>
                <a:rPr lang="ja-JP" altLang="en-US" sz="1600" b="1">
                  <a:solidFill>
                    <a:srgbClr val="000000"/>
                  </a:solidFill>
                </a:rPr>
                <a:t>后端开发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íṥḻïďê"/>
            <p:cNvSpPr/>
            <p:nvPr/>
          </p:nvSpPr>
          <p:spPr>
            <a:xfrm>
              <a:off x="4162425" y="1411829"/>
              <a:ext cx="3867150" cy="4732558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D374A"/>
                  </a:solidFill>
                  <a:effectLst/>
                  <a:uLnTx/>
                  <a:uFillTx/>
                </a:rPr>
                <a:t>前后端交互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D374A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slíḓé"/>
            <p:cNvSpPr/>
            <p:nvPr/>
          </p:nvSpPr>
          <p:spPr>
            <a:xfrm>
              <a:off x="5581650" y="113030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iŝḷiḓê"/>
            <p:cNvSpPr/>
            <p:nvPr/>
          </p:nvSpPr>
          <p:spPr bwMode="auto">
            <a:xfrm>
              <a:off x="5883515" y="1428969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ïṣ1ïḍê"/>
            <p:cNvSpPr/>
            <p:nvPr/>
          </p:nvSpPr>
          <p:spPr>
            <a:xfrm>
              <a:off x="9358312" y="180045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íšļîďe"/>
            <p:cNvSpPr/>
            <p:nvPr/>
          </p:nvSpPr>
          <p:spPr bwMode="auto">
            <a:xfrm>
              <a:off x="9660176" y="20986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išľiḍê"/>
            <p:cNvSpPr/>
            <p:nvPr/>
          </p:nvSpPr>
          <p:spPr>
            <a:xfrm>
              <a:off x="1804988" y="180045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iṥļídê"/>
            <p:cNvSpPr/>
            <p:nvPr/>
          </p:nvSpPr>
          <p:spPr bwMode="auto">
            <a:xfrm>
              <a:off x="2106852" y="20986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223EC863-FE6B-45E8-87CE-AFD9CA0A88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660" y="3308962"/>
            <a:ext cx="827369" cy="8273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C5ABA20-C7C9-4479-BC2E-D2DFF8F32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43" y="3243942"/>
            <a:ext cx="1352342" cy="95741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FAD4D1F-5961-47E6-B417-61D3EB304EF6}"/>
              </a:ext>
            </a:extLst>
          </p:cNvPr>
          <p:cNvSpPr txBox="1"/>
          <p:nvPr/>
        </p:nvSpPr>
        <p:spPr>
          <a:xfrm>
            <a:off x="8553328" y="41765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0D67E69-2E4F-4168-97FF-15B676FD5EA5}"/>
              </a:ext>
            </a:extLst>
          </p:cNvPr>
          <p:cNvSpPr txBox="1"/>
          <p:nvPr/>
        </p:nvSpPr>
        <p:spPr>
          <a:xfrm>
            <a:off x="9671709" y="4176501"/>
            <a:ext cx="20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Ant Design Pro</a:t>
            </a:r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F7E5A34-C250-4769-AAA0-621102EDD7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00" y="3136507"/>
            <a:ext cx="2643662" cy="148706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ACB83F4-FD6B-43FF-95D4-67EE958E5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06" y="2268293"/>
            <a:ext cx="3446488" cy="33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B259DA-05A1-4AF2-A14B-54CA2C78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38DA129-914D-4B5E-BFB2-F96FAC3D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0"/>
            <a:ext cx="10801350" cy="938213"/>
          </a:xfrm>
        </p:spPr>
        <p:txBody>
          <a:bodyPr/>
          <a:lstStyle/>
          <a:p>
            <a:r>
              <a:rPr lang="zh-CN" altLang="en-US" dirty="0"/>
              <a:t>国内疫情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5C964D-4CC0-4936-BB7A-FB1F47AB98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35" y="1192697"/>
            <a:ext cx="9122862" cy="50049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A0B430-3BBE-49E8-88FA-184A0F407236}"/>
              </a:ext>
            </a:extLst>
          </p:cNvPr>
          <p:cNvSpPr txBox="1"/>
          <p:nvPr/>
        </p:nvSpPr>
        <p:spPr>
          <a:xfrm>
            <a:off x="10651218" y="4863548"/>
            <a:ext cx="1086679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曲线图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1A330C-F1AB-46FC-A9DC-171E50F883A3}"/>
              </a:ext>
            </a:extLst>
          </p:cNvPr>
          <p:cNvSpPr txBox="1"/>
          <p:nvPr/>
        </p:nvSpPr>
        <p:spPr>
          <a:xfrm>
            <a:off x="569843" y="4148939"/>
            <a:ext cx="1296031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疫情地图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7C3FE8-CF90-4499-8B52-AFE3DEE1CABD}"/>
              </a:ext>
            </a:extLst>
          </p:cNvPr>
          <p:cNvSpPr txBox="1"/>
          <p:nvPr/>
        </p:nvSpPr>
        <p:spPr>
          <a:xfrm>
            <a:off x="10523824" y="3072761"/>
            <a:ext cx="1559424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/>
              <a:t>echarts</a:t>
            </a:r>
            <a:endParaRPr lang="zh-CN" altLang="en-US" sz="2800" b="1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FE323B7-FFCC-42AB-8441-BA1DC624D7AE}"/>
              </a:ext>
            </a:extLst>
          </p:cNvPr>
          <p:cNvCxnSpPr>
            <a:cxnSpLocks/>
          </p:cNvCxnSpPr>
          <p:nvPr/>
        </p:nvCxnSpPr>
        <p:spPr>
          <a:xfrm flipH="1" flipV="1">
            <a:off x="9925878" y="4951431"/>
            <a:ext cx="725340" cy="15474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8112136-0BBD-4C0D-A8E6-510C1754F8AC}"/>
              </a:ext>
            </a:extLst>
          </p:cNvPr>
          <p:cNvSpPr/>
          <p:nvPr/>
        </p:nvSpPr>
        <p:spPr>
          <a:xfrm>
            <a:off x="7021694" y="337233"/>
            <a:ext cx="35189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3600" b="1" dirty="0">
                <a:ln/>
                <a:solidFill>
                  <a:schemeClr val="accent4"/>
                </a:solidFill>
              </a:rPr>
              <a:t>Ant Design Pro</a:t>
            </a:r>
            <a:endParaRPr lang="zh-CN" altLang="en-US" sz="36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A9D91D1-1ECB-45E5-AA2F-D69955CC71F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65874" y="4348994"/>
            <a:ext cx="705048" cy="20005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01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B259DA-05A1-4AF2-A14B-54CA2C78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38DA129-914D-4B5E-BFB2-F96FAC3D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0"/>
            <a:ext cx="10801350" cy="938213"/>
          </a:xfrm>
        </p:spPr>
        <p:txBody>
          <a:bodyPr/>
          <a:lstStyle/>
          <a:p>
            <a:r>
              <a:rPr lang="zh-CN" altLang="en-US" dirty="0"/>
              <a:t>世界疫情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0F567A-343A-490D-9958-0377BA9706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64" y="1134309"/>
            <a:ext cx="9475304" cy="51982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A0B430-3BBE-49E8-88FA-184A0F407236}"/>
              </a:ext>
            </a:extLst>
          </p:cNvPr>
          <p:cNvSpPr txBox="1"/>
          <p:nvPr/>
        </p:nvSpPr>
        <p:spPr>
          <a:xfrm>
            <a:off x="9819861" y="4974606"/>
            <a:ext cx="1238664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数据</a:t>
            </a:r>
            <a:r>
              <a:rPr lang="en-US" altLang="zh-CN" sz="2000" b="1" dirty="0"/>
              <a:t>API</a:t>
            </a:r>
            <a:endParaRPr lang="zh-CN" altLang="en-US" sz="2000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6139164-872A-4D9C-9EA4-B8EAD1499B0F}"/>
              </a:ext>
            </a:extLst>
          </p:cNvPr>
          <p:cNvCxnSpPr>
            <a:cxnSpLocks/>
          </p:cNvCxnSpPr>
          <p:nvPr/>
        </p:nvCxnSpPr>
        <p:spPr>
          <a:xfrm flipH="1">
            <a:off x="9236766" y="5234609"/>
            <a:ext cx="583095" cy="48908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91A170-C26A-433C-90C7-2FADD8932376}"/>
              </a:ext>
            </a:extLst>
          </p:cNvPr>
          <p:cNvSpPr/>
          <p:nvPr/>
        </p:nvSpPr>
        <p:spPr>
          <a:xfrm>
            <a:off x="7855493" y="314337"/>
            <a:ext cx="28584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3600" b="1" dirty="0">
                <a:ln/>
                <a:solidFill>
                  <a:schemeClr val="accent4"/>
                </a:solidFill>
              </a:rPr>
              <a:t>RESTful API</a:t>
            </a:r>
            <a:endParaRPr lang="zh-CN" altLang="en-US" sz="36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4CF5DC-6D7F-44BC-ABC9-AB8F56932A23}"/>
              </a:ext>
            </a:extLst>
          </p:cNvPr>
          <p:cNvSpPr txBox="1"/>
          <p:nvPr/>
        </p:nvSpPr>
        <p:spPr>
          <a:xfrm>
            <a:off x="2542759" y="4386470"/>
            <a:ext cx="1238664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latin typeface="+mn-ea"/>
              </a:rPr>
              <a:t>echarts</a:t>
            </a:r>
            <a:endParaRPr lang="zh-CN" altLang="en-US" sz="2000" b="1" dirty="0">
              <a:latin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D11356E-F062-4D2B-A1CC-E7F1E4BFA8E2}"/>
              </a:ext>
            </a:extLst>
          </p:cNvPr>
          <p:cNvCxnSpPr>
            <a:cxnSpLocks/>
          </p:cNvCxnSpPr>
          <p:nvPr/>
        </p:nvCxnSpPr>
        <p:spPr>
          <a:xfrm flipV="1">
            <a:off x="3325465" y="3949149"/>
            <a:ext cx="517666" cy="43732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90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062e4ce1-918b-43c6-a99f-b04e3fc7789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e8992b5-5db5-46cc-947c-ea2e40ebc0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80d3f6f-d5f1-4382-b936-45a6fb4fd8a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724148-1469-474b-af26-c2bcadae53f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11f4e3a-3ee7-457c-b621-80829db5ec0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da78c0c-94bf-4188-a5be-bc25ffb19aa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614a77-0ddb-4449-a9ba-0f861133a66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b6bc0b4-3768-44eb-a12a-473e60c287ef"/>
</p:tagLst>
</file>

<file path=ppt/theme/theme1.xml><?xml version="1.0" encoding="utf-8"?>
<a:theme xmlns:a="http://schemas.openxmlformats.org/drawingml/2006/main" name="毕业主题9">
  <a:themeElements>
    <a:clrScheme name="自定义 12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5D739A"/>
      </a:accent1>
      <a:accent2>
        <a:srgbClr val="6997AF"/>
      </a:accent2>
      <a:accent3>
        <a:srgbClr val="84ACB6"/>
      </a:accent3>
      <a:accent4>
        <a:srgbClr val="AD84C6"/>
      </a:accent4>
      <a:accent5>
        <a:srgbClr val="8784C7"/>
      </a:accent5>
      <a:accent6>
        <a:srgbClr val="6F8183"/>
      </a:accent6>
      <a:hlink>
        <a:srgbClr val="69A020"/>
      </a:hlink>
      <a:folHlink>
        <a:srgbClr val="8C8C8C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毕业主题9" id="{DE665F46-0DFD-4A5A-8CF9-774E4FF7D1A1}" vid="{6FAF5EAA-EB7F-4CED-9532-50A0B0E03624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425</TotalTime>
  <Words>455</Words>
  <Application>Microsoft Office PowerPoint</Application>
  <PresentationFormat>宽屏</PresentationFormat>
  <Paragraphs>133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Questrial</vt:lpstr>
      <vt:lpstr>宋体</vt:lpstr>
      <vt:lpstr>微软雅黑</vt:lpstr>
      <vt:lpstr>Arial</vt:lpstr>
      <vt:lpstr>Calibri</vt:lpstr>
      <vt:lpstr>Impact</vt:lpstr>
      <vt:lpstr>Segoe UI Light</vt:lpstr>
      <vt:lpstr>毕业主题9</vt:lpstr>
      <vt:lpstr>OfficePLUS</vt:lpstr>
      <vt:lpstr>疫情信息平台开发项目</vt:lpstr>
      <vt:lpstr>PowerPoint 演示文稿</vt:lpstr>
      <vt:lpstr>阶段需求</vt:lpstr>
      <vt:lpstr>阶段需求</vt:lpstr>
      <vt:lpstr>原型展示</vt:lpstr>
      <vt:lpstr>关键技术</vt:lpstr>
      <vt:lpstr>技术栈</vt:lpstr>
      <vt:lpstr>国内疫情</vt:lpstr>
      <vt:lpstr>世界疫情</vt:lpstr>
      <vt:lpstr>附近疫情</vt:lpstr>
      <vt:lpstr>执行方式</vt:lpstr>
      <vt:lpstr>开发模式</vt:lpstr>
      <vt:lpstr>进度记录</vt:lpstr>
      <vt:lpstr>任务分解与分派 —— Week 1</vt:lpstr>
      <vt:lpstr>任务分解与分派 —— Week 2</vt:lpstr>
      <vt:lpstr>任务分解与分派 —— Week 2</vt:lpstr>
      <vt:lpstr>任务分解与分派 —— Week 3</vt:lpstr>
      <vt:lpstr>任务分解与分派 —— Week 4</vt:lpstr>
      <vt:lpstr>任务分解与分派 —— Week 4</vt:lpstr>
      <vt:lpstr>总结反思</vt:lpstr>
      <vt:lpstr>反思</vt:lpstr>
      <vt:lpstr>Thanks. And Your Slogan Here.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AutoBVT</cp:lastModifiedBy>
  <cp:revision>116</cp:revision>
  <cp:lastPrinted>2017-08-20T16:00:00Z</cp:lastPrinted>
  <dcterms:created xsi:type="dcterms:W3CDTF">2017-08-20T16:00:00Z</dcterms:created>
  <dcterms:modified xsi:type="dcterms:W3CDTF">2020-04-12T16:13:09Z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062e4ce1-918b-43c6-a99f-b04e3fc77890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2018-11-06T07:53:05.9063508Z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